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75" r:id="rId3"/>
    <p:sldMasterId id="2147483687" r:id="rId4"/>
  </p:sldMasterIdLst>
  <p:notesMasterIdLst>
    <p:notesMasterId r:id="rId18"/>
  </p:notesMasterIdLst>
  <p:handoutMasterIdLst>
    <p:handoutMasterId r:id="rId19"/>
  </p:handoutMasterIdLst>
  <p:sldIdLst>
    <p:sldId id="899" r:id="rId5"/>
    <p:sldId id="934" r:id="rId6"/>
    <p:sldId id="930" r:id="rId7"/>
    <p:sldId id="950" r:id="rId8"/>
    <p:sldId id="889" r:id="rId9"/>
    <p:sldId id="931" r:id="rId10"/>
    <p:sldId id="932" r:id="rId11"/>
    <p:sldId id="933" r:id="rId12"/>
    <p:sldId id="937" r:id="rId13"/>
    <p:sldId id="949" r:id="rId14"/>
    <p:sldId id="938" r:id="rId15"/>
    <p:sldId id="942" r:id="rId16"/>
    <p:sldId id="936" r:id="rId17"/>
  </p:sldIdLst>
  <p:sldSz cx="9144000" cy="6858000" type="screen4x3"/>
  <p:notesSz cx="7008813" cy="9294813"/>
  <p:defaultTextStyle>
    <a:defPPr>
      <a:defRPr lang="en-US"/>
    </a:defPPr>
    <a:lvl1pPr algn="l" rtl="0" fontAlgn="base">
      <a:spcBef>
        <a:spcPct val="0"/>
      </a:spcBef>
      <a:spcAft>
        <a:spcPct val="0"/>
      </a:spcAft>
      <a:defRPr kern="1200">
        <a:solidFill>
          <a:schemeClr val="tx1"/>
        </a:solidFill>
        <a:latin typeface="Futura Md BT"/>
        <a:ea typeface="+mn-ea"/>
        <a:cs typeface="+mn-cs"/>
      </a:defRPr>
    </a:lvl1pPr>
    <a:lvl2pPr marL="457200" algn="l" rtl="0" fontAlgn="base">
      <a:spcBef>
        <a:spcPct val="0"/>
      </a:spcBef>
      <a:spcAft>
        <a:spcPct val="0"/>
      </a:spcAft>
      <a:defRPr kern="1200">
        <a:solidFill>
          <a:schemeClr val="tx1"/>
        </a:solidFill>
        <a:latin typeface="Futura Md BT"/>
        <a:ea typeface="+mn-ea"/>
        <a:cs typeface="+mn-cs"/>
      </a:defRPr>
    </a:lvl2pPr>
    <a:lvl3pPr marL="914400" algn="l" rtl="0" fontAlgn="base">
      <a:spcBef>
        <a:spcPct val="0"/>
      </a:spcBef>
      <a:spcAft>
        <a:spcPct val="0"/>
      </a:spcAft>
      <a:defRPr kern="1200">
        <a:solidFill>
          <a:schemeClr val="tx1"/>
        </a:solidFill>
        <a:latin typeface="Futura Md BT"/>
        <a:ea typeface="+mn-ea"/>
        <a:cs typeface="+mn-cs"/>
      </a:defRPr>
    </a:lvl3pPr>
    <a:lvl4pPr marL="1371600" algn="l" rtl="0" fontAlgn="base">
      <a:spcBef>
        <a:spcPct val="0"/>
      </a:spcBef>
      <a:spcAft>
        <a:spcPct val="0"/>
      </a:spcAft>
      <a:defRPr kern="1200">
        <a:solidFill>
          <a:schemeClr val="tx1"/>
        </a:solidFill>
        <a:latin typeface="Futura Md BT"/>
        <a:ea typeface="+mn-ea"/>
        <a:cs typeface="+mn-cs"/>
      </a:defRPr>
    </a:lvl4pPr>
    <a:lvl5pPr marL="1828800" algn="l" rtl="0" fontAlgn="base">
      <a:spcBef>
        <a:spcPct val="0"/>
      </a:spcBef>
      <a:spcAft>
        <a:spcPct val="0"/>
      </a:spcAft>
      <a:defRPr kern="1200">
        <a:solidFill>
          <a:schemeClr val="tx1"/>
        </a:solidFill>
        <a:latin typeface="Futura Md BT"/>
        <a:ea typeface="+mn-ea"/>
        <a:cs typeface="+mn-cs"/>
      </a:defRPr>
    </a:lvl5pPr>
    <a:lvl6pPr marL="2286000" algn="l" defTabSz="914400" rtl="0" eaLnBrk="1" latinLnBrk="0" hangingPunct="1">
      <a:defRPr kern="1200">
        <a:solidFill>
          <a:schemeClr val="tx1"/>
        </a:solidFill>
        <a:latin typeface="Futura Md BT"/>
        <a:ea typeface="+mn-ea"/>
        <a:cs typeface="+mn-cs"/>
      </a:defRPr>
    </a:lvl6pPr>
    <a:lvl7pPr marL="2743200" algn="l" defTabSz="914400" rtl="0" eaLnBrk="1" latinLnBrk="0" hangingPunct="1">
      <a:defRPr kern="1200">
        <a:solidFill>
          <a:schemeClr val="tx1"/>
        </a:solidFill>
        <a:latin typeface="Futura Md BT"/>
        <a:ea typeface="+mn-ea"/>
        <a:cs typeface="+mn-cs"/>
      </a:defRPr>
    </a:lvl7pPr>
    <a:lvl8pPr marL="3200400" algn="l" defTabSz="914400" rtl="0" eaLnBrk="1" latinLnBrk="0" hangingPunct="1">
      <a:defRPr kern="1200">
        <a:solidFill>
          <a:schemeClr val="tx1"/>
        </a:solidFill>
        <a:latin typeface="Futura Md BT"/>
        <a:ea typeface="+mn-ea"/>
        <a:cs typeface="+mn-cs"/>
      </a:defRPr>
    </a:lvl8pPr>
    <a:lvl9pPr marL="3657600" algn="l" defTabSz="914400" rtl="0" eaLnBrk="1" latinLnBrk="0" hangingPunct="1">
      <a:defRPr kern="1200">
        <a:solidFill>
          <a:schemeClr val="tx1"/>
        </a:solidFill>
        <a:latin typeface="Futura Md B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3D91"/>
    <a:srgbClr val="FF0000"/>
    <a:srgbClr val="669896"/>
    <a:srgbClr val="666697"/>
    <a:srgbClr val="669997"/>
    <a:srgbClr val="072F6E"/>
    <a:srgbClr val="1F1F5F"/>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08" autoAdjust="0"/>
    <p:restoredTop sz="92552" autoAdjust="0"/>
  </p:normalViewPr>
  <p:slideViewPr>
    <p:cSldViewPr>
      <p:cViewPr varScale="1">
        <p:scale>
          <a:sx n="101" d="100"/>
          <a:sy n="101" d="100"/>
        </p:scale>
        <p:origin x="-64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3288"/>
    </p:cViewPr>
  </p:sorterViewPr>
  <p:notesViewPr>
    <p:cSldViewPr>
      <p:cViewPr>
        <p:scale>
          <a:sx n="100" d="100"/>
          <a:sy n="100" d="100"/>
        </p:scale>
        <p:origin x="-1860" y="255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1"/>
            <a:ext cx="3035300" cy="457200"/>
          </a:xfrm>
          <a:prstGeom prst="rect">
            <a:avLst/>
          </a:prstGeom>
          <a:noFill/>
          <a:ln w="9525">
            <a:noFill/>
            <a:miter lim="800000"/>
            <a:headEnd/>
            <a:tailEnd/>
          </a:ln>
          <a:effectLst/>
        </p:spPr>
        <p:txBody>
          <a:bodyPr vert="horz" wrap="square" lIns="92883" tIns="46447" rIns="92883" bIns="46447" numCol="1" anchor="t" anchorCtr="0" compatLnSpc="1">
            <a:prstTxWarp prst="textNoShape">
              <a:avLst/>
            </a:prstTxWarp>
          </a:bodyPr>
          <a:lstStyle>
            <a:lvl1pPr algn="l" defTabSz="928645">
              <a:defRPr sz="1300" dirty="0">
                <a:latin typeface="Futura Md BT" pitchFamily="34" charset="0"/>
              </a:defRPr>
            </a:lvl1pPr>
          </a:lstStyle>
          <a:p>
            <a:pPr>
              <a:defRPr/>
            </a:pPr>
            <a:endParaRPr lang="en-US" dirty="0"/>
          </a:p>
        </p:txBody>
      </p:sp>
      <p:sp>
        <p:nvSpPr>
          <p:cNvPr id="101379" name="Rectangle 3"/>
          <p:cNvSpPr>
            <a:spLocks noGrp="1" noChangeArrowheads="1"/>
          </p:cNvSpPr>
          <p:nvPr>
            <p:ph type="dt" sz="quarter" idx="1"/>
          </p:nvPr>
        </p:nvSpPr>
        <p:spPr bwMode="auto">
          <a:xfrm>
            <a:off x="3973517" y="1"/>
            <a:ext cx="3035300" cy="457200"/>
          </a:xfrm>
          <a:prstGeom prst="rect">
            <a:avLst/>
          </a:prstGeom>
          <a:noFill/>
          <a:ln w="9525">
            <a:noFill/>
            <a:miter lim="800000"/>
            <a:headEnd/>
            <a:tailEnd/>
          </a:ln>
          <a:effectLst/>
        </p:spPr>
        <p:txBody>
          <a:bodyPr vert="horz" wrap="square" lIns="92883" tIns="46447" rIns="92883" bIns="46447" numCol="1" anchor="t" anchorCtr="0" compatLnSpc="1">
            <a:prstTxWarp prst="textNoShape">
              <a:avLst/>
            </a:prstTxWarp>
          </a:bodyPr>
          <a:lstStyle>
            <a:lvl1pPr algn="r" defTabSz="928645">
              <a:defRPr sz="1300" dirty="0">
                <a:latin typeface="Futura Md BT" pitchFamily="34" charset="0"/>
              </a:defRPr>
            </a:lvl1pPr>
          </a:lstStyle>
          <a:p>
            <a:pPr>
              <a:defRPr/>
            </a:pPr>
            <a:endParaRPr lang="en-US" dirty="0"/>
          </a:p>
        </p:txBody>
      </p:sp>
      <p:sp>
        <p:nvSpPr>
          <p:cNvPr id="101380" name="Rectangle 4"/>
          <p:cNvSpPr>
            <a:spLocks noGrp="1" noChangeArrowheads="1"/>
          </p:cNvSpPr>
          <p:nvPr>
            <p:ph type="ftr" sz="quarter" idx="2"/>
          </p:nvPr>
        </p:nvSpPr>
        <p:spPr bwMode="auto">
          <a:xfrm>
            <a:off x="0" y="8837613"/>
            <a:ext cx="3035300" cy="457200"/>
          </a:xfrm>
          <a:prstGeom prst="rect">
            <a:avLst/>
          </a:prstGeom>
          <a:noFill/>
          <a:ln w="9525">
            <a:noFill/>
            <a:miter lim="800000"/>
            <a:headEnd/>
            <a:tailEnd/>
          </a:ln>
          <a:effectLst/>
        </p:spPr>
        <p:txBody>
          <a:bodyPr vert="horz" wrap="square" lIns="92883" tIns="46447" rIns="92883" bIns="46447" numCol="1" anchor="b" anchorCtr="0" compatLnSpc="1">
            <a:prstTxWarp prst="textNoShape">
              <a:avLst/>
            </a:prstTxWarp>
          </a:bodyPr>
          <a:lstStyle>
            <a:lvl1pPr algn="l" defTabSz="928645">
              <a:defRPr sz="1300" dirty="0">
                <a:latin typeface="Futura Md BT" pitchFamily="34" charset="0"/>
              </a:defRPr>
            </a:lvl1pPr>
          </a:lstStyle>
          <a:p>
            <a:pPr>
              <a:defRPr/>
            </a:pPr>
            <a:endParaRPr lang="en-US" dirty="0"/>
          </a:p>
        </p:txBody>
      </p:sp>
      <p:sp>
        <p:nvSpPr>
          <p:cNvPr id="101381" name="Rectangle 5"/>
          <p:cNvSpPr>
            <a:spLocks noGrp="1" noChangeArrowheads="1"/>
          </p:cNvSpPr>
          <p:nvPr>
            <p:ph type="sldNum" sz="quarter" idx="3"/>
          </p:nvPr>
        </p:nvSpPr>
        <p:spPr bwMode="auto">
          <a:xfrm>
            <a:off x="3973517" y="8837613"/>
            <a:ext cx="3035300" cy="457200"/>
          </a:xfrm>
          <a:prstGeom prst="rect">
            <a:avLst/>
          </a:prstGeom>
          <a:noFill/>
          <a:ln w="9525">
            <a:noFill/>
            <a:miter lim="800000"/>
            <a:headEnd/>
            <a:tailEnd/>
          </a:ln>
          <a:effectLst/>
        </p:spPr>
        <p:txBody>
          <a:bodyPr vert="horz" wrap="square" lIns="92883" tIns="46447" rIns="92883" bIns="46447" numCol="1" anchor="b" anchorCtr="0" compatLnSpc="1">
            <a:prstTxWarp prst="textNoShape">
              <a:avLst/>
            </a:prstTxWarp>
          </a:bodyPr>
          <a:lstStyle>
            <a:lvl1pPr algn="r" defTabSz="928645">
              <a:defRPr sz="1300">
                <a:latin typeface="Futura Md BT" pitchFamily="34" charset="0"/>
              </a:defRPr>
            </a:lvl1pPr>
          </a:lstStyle>
          <a:p>
            <a:pPr>
              <a:defRPr/>
            </a:pPr>
            <a:fld id="{591C3C33-3797-4344-8A9B-F84DE6C0D86A}" type="slidenum">
              <a:rPr lang="en-US"/>
              <a:pPr>
                <a:defRPr/>
              </a:pPr>
              <a:t>‹#›</a:t>
            </a:fld>
            <a:endParaRPr lang="en-US" dirty="0"/>
          </a:p>
        </p:txBody>
      </p:sp>
    </p:spTree>
    <p:extLst>
      <p:ext uri="{BB962C8B-B14F-4D97-AF65-F5344CB8AC3E}">
        <p14:creationId xmlns:p14="http://schemas.microsoft.com/office/powerpoint/2010/main" val="3768444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1"/>
            <a:ext cx="3035300" cy="465138"/>
          </a:xfrm>
          <a:prstGeom prst="rect">
            <a:avLst/>
          </a:prstGeom>
          <a:noFill/>
          <a:ln w="9525">
            <a:noFill/>
            <a:miter lim="800000"/>
            <a:headEnd/>
            <a:tailEnd/>
          </a:ln>
          <a:effectLst/>
        </p:spPr>
        <p:txBody>
          <a:bodyPr vert="horz" wrap="square" lIns="94649" tIns="47330" rIns="94649" bIns="47330" numCol="1" anchor="t" anchorCtr="0" compatLnSpc="1">
            <a:prstTxWarp prst="textNoShape">
              <a:avLst/>
            </a:prstTxWarp>
          </a:bodyPr>
          <a:lstStyle>
            <a:lvl1pPr algn="l" defTabSz="946170">
              <a:defRPr sz="1300" dirty="0">
                <a:latin typeface="Arial" pitchFamily="34" charset="0"/>
              </a:defRPr>
            </a:lvl1pPr>
          </a:lstStyle>
          <a:p>
            <a:pPr>
              <a:defRPr/>
            </a:pPr>
            <a:endParaRPr lang="en-US" dirty="0"/>
          </a:p>
        </p:txBody>
      </p:sp>
      <p:sp>
        <p:nvSpPr>
          <p:cNvPr id="34819" name="Rectangle 3"/>
          <p:cNvSpPr>
            <a:spLocks noGrp="1" noChangeArrowheads="1"/>
          </p:cNvSpPr>
          <p:nvPr>
            <p:ph type="dt" idx="1"/>
          </p:nvPr>
        </p:nvSpPr>
        <p:spPr bwMode="auto">
          <a:xfrm>
            <a:off x="3971928" y="1"/>
            <a:ext cx="3035300" cy="465138"/>
          </a:xfrm>
          <a:prstGeom prst="rect">
            <a:avLst/>
          </a:prstGeom>
          <a:noFill/>
          <a:ln w="9525">
            <a:noFill/>
            <a:miter lim="800000"/>
            <a:headEnd/>
            <a:tailEnd/>
          </a:ln>
          <a:effectLst/>
        </p:spPr>
        <p:txBody>
          <a:bodyPr vert="horz" wrap="square" lIns="94649" tIns="47330" rIns="94649" bIns="47330" numCol="1" anchor="t" anchorCtr="0" compatLnSpc="1">
            <a:prstTxWarp prst="textNoShape">
              <a:avLst/>
            </a:prstTxWarp>
          </a:bodyPr>
          <a:lstStyle>
            <a:lvl1pPr algn="r" defTabSz="946170">
              <a:defRPr sz="1300" dirty="0">
                <a:latin typeface="Arial" pitchFamily="34" charset="0"/>
              </a:defRPr>
            </a:lvl1pPr>
          </a:lstStyle>
          <a:p>
            <a:pPr>
              <a:defRPr/>
            </a:pPr>
            <a:endParaRPr lang="en-US" dirty="0"/>
          </a:p>
        </p:txBody>
      </p:sp>
      <p:sp>
        <p:nvSpPr>
          <p:cNvPr id="34821" name="Rectangle 5"/>
          <p:cNvSpPr>
            <a:spLocks noGrp="1" noChangeArrowheads="1"/>
          </p:cNvSpPr>
          <p:nvPr>
            <p:ph type="body" sz="quarter" idx="3"/>
          </p:nvPr>
        </p:nvSpPr>
        <p:spPr bwMode="auto">
          <a:xfrm>
            <a:off x="701680" y="4414843"/>
            <a:ext cx="5605463" cy="4181475"/>
          </a:xfrm>
          <a:prstGeom prst="rect">
            <a:avLst/>
          </a:prstGeom>
          <a:noFill/>
          <a:ln w="9525">
            <a:noFill/>
            <a:miter lim="800000"/>
            <a:headEnd/>
            <a:tailEnd/>
          </a:ln>
          <a:effectLst/>
        </p:spPr>
        <p:txBody>
          <a:bodyPr vert="horz" wrap="square" lIns="94649" tIns="47330" rIns="94649" bIns="4733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6"/>
          <p:cNvSpPr>
            <a:spLocks noGrp="1" noChangeArrowheads="1"/>
          </p:cNvSpPr>
          <p:nvPr>
            <p:ph type="ftr" sz="quarter" idx="4"/>
          </p:nvPr>
        </p:nvSpPr>
        <p:spPr bwMode="auto">
          <a:xfrm>
            <a:off x="0" y="8828088"/>
            <a:ext cx="3035300" cy="465137"/>
          </a:xfrm>
          <a:prstGeom prst="rect">
            <a:avLst/>
          </a:prstGeom>
          <a:noFill/>
          <a:ln w="9525">
            <a:noFill/>
            <a:miter lim="800000"/>
            <a:headEnd/>
            <a:tailEnd/>
          </a:ln>
          <a:effectLst/>
        </p:spPr>
        <p:txBody>
          <a:bodyPr vert="horz" wrap="square" lIns="94649" tIns="47330" rIns="94649" bIns="47330" numCol="1" anchor="b" anchorCtr="0" compatLnSpc="1">
            <a:prstTxWarp prst="textNoShape">
              <a:avLst/>
            </a:prstTxWarp>
          </a:bodyPr>
          <a:lstStyle>
            <a:lvl1pPr algn="l" defTabSz="946170">
              <a:defRPr sz="1300" dirty="0">
                <a:latin typeface="Arial" pitchFamily="34" charset="0"/>
              </a:defRPr>
            </a:lvl1pPr>
          </a:lstStyle>
          <a:p>
            <a:pPr>
              <a:defRPr/>
            </a:pPr>
            <a:endParaRPr lang="en-US" dirty="0"/>
          </a:p>
        </p:txBody>
      </p:sp>
      <p:sp>
        <p:nvSpPr>
          <p:cNvPr id="34823" name="Rectangle 7"/>
          <p:cNvSpPr>
            <a:spLocks noGrp="1" noChangeArrowheads="1"/>
          </p:cNvSpPr>
          <p:nvPr>
            <p:ph type="sldNum" sz="quarter" idx="5"/>
          </p:nvPr>
        </p:nvSpPr>
        <p:spPr bwMode="auto">
          <a:xfrm>
            <a:off x="3971928" y="8828088"/>
            <a:ext cx="3035300" cy="465137"/>
          </a:xfrm>
          <a:prstGeom prst="rect">
            <a:avLst/>
          </a:prstGeom>
          <a:noFill/>
          <a:ln w="9525">
            <a:noFill/>
            <a:miter lim="800000"/>
            <a:headEnd/>
            <a:tailEnd/>
          </a:ln>
          <a:effectLst/>
        </p:spPr>
        <p:txBody>
          <a:bodyPr vert="horz" wrap="square" lIns="94649" tIns="47330" rIns="94649" bIns="47330" numCol="1" anchor="b" anchorCtr="0" compatLnSpc="1">
            <a:prstTxWarp prst="textNoShape">
              <a:avLst/>
            </a:prstTxWarp>
          </a:bodyPr>
          <a:lstStyle>
            <a:lvl1pPr algn="r" defTabSz="946170">
              <a:defRPr sz="1300">
                <a:latin typeface="Arial" pitchFamily="34" charset="0"/>
              </a:defRPr>
            </a:lvl1pPr>
          </a:lstStyle>
          <a:p>
            <a:pPr>
              <a:defRPr/>
            </a:pPr>
            <a:fld id="{695D4374-087E-4366-A05A-265B4793A7B5}" type="slidenum">
              <a:rPr lang="en-US"/>
              <a:pPr>
                <a:defRPr/>
              </a:pPr>
              <a:t>‹#›</a:t>
            </a:fld>
            <a:endParaRPr lang="en-US" dirty="0"/>
          </a:p>
        </p:txBody>
      </p:sp>
    </p:spTree>
    <p:extLst>
      <p:ext uri="{BB962C8B-B14F-4D97-AF65-F5344CB8AC3E}">
        <p14:creationId xmlns:p14="http://schemas.microsoft.com/office/powerpoint/2010/main" val="19272796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pPr defTabSz="941578"/>
            <a:fld id="{DAF6A48A-F178-4308-B1D9-DADBB304D236}" type="slidenum">
              <a:rPr lang="en-US" smtClean="0"/>
              <a:pPr defTabSz="941578"/>
              <a:t>1</a:t>
            </a:fld>
            <a:endParaRPr lang="en-US" dirty="0" smtClean="0"/>
          </a:p>
        </p:txBody>
      </p:sp>
      <p:sp>
        <p:nvSpPr>
          <p:cNvPr id="7171" name="Rectangle 7"/>
          <p:cNvSpPr txBox="1">
            <a:spLocks noGrp="1" noChangeArrowheads="1"/>
          </p:cNvSpPr>
          <p:nvPr/>
        </p:nvSpPr>
        <p:spPr bwMode="auto">
          <a:xfrm>
            <a:off x="6715399" y="9100844"/>
            <a:ext cx="268174" cy="219202"/>
          </a:xfrm>
          <a:prstGeom prst="rect">
            <a:avLst/>
          </a:prstGeom>
          <a:noFill/>
          <a:ln w="9525">
            <a:noFill/>
            <a:miter lim="800000"/>
            <a:headEnd/>
            <a:tailEnd/>
          </a:ln>
        </p:spPr>
        <p:txBody>
          <a:bodyPr wrap="none" lIns="90710" tIns="45354" rIns="90710" bIns="45354" anchor="b">
            <a:spAutoFit/>
          </a:bodyPr>
          <a:lstStyle/>
          <a:p>
            <a:pPr algn="r" defTabSz="906880" eaLnBrk="0" hangingPunct="0">
              <a:lnSpc>
                <a:spcPct val="75000"/>
              </a:lnSpc>
            </a:pPr>
            <a:fld id="{4E9F90D8-1C9F-4806-8DE2-A247DF4AD377}" type="slidenum">
              <a:rPr lang="en-US" sz="1100">
                <a:solidFill>
                  <a:srgbClr val="FFFF66"/>
                </a:solidFill>
                <a:cs typeface="Arial" pitchFamily="34" charset="0"/>
              </a:rPr>
              <a:pPr algn="r" defTabSz="906880" eaLnBrk="0" hangingPunct="0">
                <a:lnSpc>
                  <a:spcPct val="75000"/>
                </a:lnSpc>
              </a:pPr>
              <a:t>1</a:t>
            </a:fld>
            <a:endParaRPr lang="en-US" sz="1100" dirty="0">
              <a:solidFill>
                <a:srgbClr val="FFFF66"/>
              </a:solidFill>
              <a:cs typeface="Arial" pitchFamily="34" charset="0"/>
            </a:endParaRPr>
          </a:p>
        </p:txBody>
      </p:sp>
      <p:sp>
        <p:nvSpPr>
          <p:cNvPr id="7172" name="Rectangle 2"/>
          <p:cNvSpPr>
            <a:spLocks noGrp="1" noRot="1" noChangeAspect="1" noChangeArrowheads="1" noTextEdit="1"/>
          </p:cNvSpPr>
          <p:nvPr>
            <p:ph type="sldImg"/>
          </p:nvPr>
        </p:nvSpPr>
        <p:spPr bwMode="auto">
          <a:xfrm>
            <a:off x="1452563" y="698500"/>
            <a:ext cx="4135437" cy="3101975"/>
          </a:xfrm>
          <a:prstGeom prst="rect">
            <a:avLst/>
          </a:prstGeom>
          <a:noFill/>
          <a:ln>
            <a:miter lim="800000"/>
            <a:headEnd/>
            <a:tailEnd/>
          </a:ln>
        </p:spPr>
      </p:sp>
      <p:sp>
        <p:nvSpPr>
          <p:cNvPr id="7173" name="Rectangle 3"/>
          <p:cNvSpPr>
            <a:spLocks noGrp="1" noChangeArrowheads="1"/>
          </p:cNvSpPr>
          <p:nvPr>
            <p:ph type="body" idx="1"/>
          </p:nvPr>
        </p:nvSpPr>
        <p:spPr>
          <a:xfrm>
            <a:off x="916526" y="4459304"/>
            <a:ext cx="184678" cy="245105"/>
          </a:xfrm>
          <a:noFill/>
          <a:ln/>
        </p:spPr>
        <p:txBody>
          <a:bodyPr wrap="none" lIns="90710" tIns="45354" rIns="90710" bIns="45354">
            <a:spAutoFit/>
          </a:bodyPr>
          <a:lstStyle/>
          <a:p>
            <a:pPr eaLnBrk="1" hangingPunct="1"/>
            <a:endParaRPr lang="en-US" sz="100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10</a:t>
            </a:fld>
            <a:endParaRPr lang="en-US" dirty="0"/>
          </a:p>
        </p:txBody>
      </p:sp>
    </p:spTree>
    <p:extLst>
      <p:ext uri="{BB962C8B-B14F-4D97-AF65-F5344CB8AC3E}">
        <p14:creationId xmlns:p14="http://schemas.microsoft.com/office/powerpoint/2010/main" val="682664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11</a:t>
            </a:fld>
            <a:endParaRPr lang="en-US" dirty="0"/>
          </a:p>
        </p:txBody>
      </p:sp>
    </p:spTree>
    <p:extLst>
      <p:ext uri="{BB962C8B-B14F-4D97-AF65-F5344CB8AC3E}">
        <p14:creationId xmlns:p14="http://schemas.microsoft.com/office/powerpoint/2010/main" val="583005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12</a:t>
            </a:fld>
            <a:endParaRPr lang="en-US" dirty="0"/>
          </a:p>
        </p:txBody>
      </p:sp>
    </p:spTree>
    <p:extLst>
      <p:ext uri="{BB962C8B-B14F-4D97-AF65-F5344CB8AC3E}">
        <p14:creationId xmlns:p14="http://schemas.microsoft.com/office/powerpoint/2010/main" val="3149922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13</a:t>
            </a:fld>
            <a:endParaRPr lang="en-US" dirty="0"/>
          </a:p>
        </p:txBody>
      </p:sp>
    </p:spTree>
    <p:extLst>
      <p:ext uri="{BB962C8B-B14F-4D97-AF65-F5344CB8AC3E}">
        <p14:creationId xmlns:p14="http://schemas.microsoft.com/office/powerpoint/2010/main" val="2208107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smtClean="0"/>
              <a:t>CDC is one of 11 Operating Divisions within Department of Health and Human Services.</a:t>
            </a:r>
          </a:p>
          <a:p>
            <a:endParaRPr lang="en-US" dirty="0"/>
          </a:p>
          <a:p>
            <a:r>
              <a:rPr lang="en-US" dirty="0" smtClean="0"/>
              <a:t>ATSDR is a separate Operating Division within DHHS but is managed by a common director’s office at CDC. </a:t>
            </a:r>
          </a:p>
          <a:p>
            <a:endParaRPr lang="en-US" dirty="0"/>
          </a:p>
          <a:p>
            <a:r>
              <a:rPr lang="en-US" dirty="0" smtClean="0"/>
              <a:t>CDC is the only HHS Operating Division with headquarters outside of the Washington DC area.</a:t>
            </a:r>
            <a:endParaRPr lang="en-US" dirty="0"/>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2</a:t>
            </a:fld>
            <a:endParaRPr lang="en-US" dirty="0"/>
          </a:p>
        </p:txBody>
      </p:sp>
    </p:spTree>
    <p:extLst>
      <p:ext uri="{BB962C8B-B14F-4D97-AF65-F5344CB8AC3E}">
        <p14:creationId xmlns:p14="http://schemas.microsoft.com/office/powerpoint/2010/main" val="2581697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a:xfrm>
            <a:off x="739918" y="4419157"/>
            <a:ext cx="5605463" cy="4181475"/>
          </a:xfrm>
        </p:spPr>
        <p:txBody>
          <a:bodyPr/>
          <a:lstStyle/>
          <a:p>
            <a:r>
              <a:rPr lang="en-US" dirty="0"/>
              <a:t>CDC Works for You 24/7</a:t>
            </a:r>
          </a:p>
          <a:p>
            <a:endParaRPr lang="en-US" dirty="0" smtClean="0"/>
          </a:p>
          <a:p>
            <a:r>
              <a:rPr lang="en-US" dirty="0" smtClean="0"/>
              <a:t>CDC </a:t>
            </a:r>
            <a:r>
              <a:rPr lang="en-US" dirty="0"/>
              <a:t>works 24/7 keeping America safe from health, safety and security threats, both foreign and domestic. Whether diseases start at home or abroad, are chronic or acute, curable or preventable, human error or deliberate attack, CDC fights it and supports communities and citizens to prevent it. CDC is the nation’s health protection agency - saving lives, protecting people from health threats, and saving money through prevention.</a:t>
            </a:r>
          </a:p>
          <a:p>
            <a:endParaRPr lang="en-US" dirty="0" smtClean="0"/>
          </a:p>
          <a:p>
            <a:r>
              <a:rPr lang="en-US" dirty="0" smtClean="0"/>
              <a:t>Within CDC’s  Office of the Chief Operating Officer, the Procurement and Grants Office (PGO) fulfills a critical role in supporting public health programs and science. </a:t>
            </a:r>
            <a:endParaRPr lang="en-US" dirty="0"/>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3</a:t>
            </a:fld>
            <a:endParaRPr lang="en-US" dirty="0"/>
          </a:p>
        </p:txBody>
      </p:sp>
    </p:spTree>
    <p:extLst>
      <p:ext uri="{BB962C8B-B14F-4D97-AF65-F5344CB8AC3E}">
        <p14:creationId xmlns:p14="http://schemas.microsoft.com/office/powerpoint/2010/main" val="57183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4</a:t>
            </a:fld>
            <a:endParaRPr lang="en-US" dirty="0"/>
          </a:p>
        </p:txBody>
      </p:sp>
    </p:spTree>
    <p:extLst>
      <p:ext uri="{BB962C8B-B14F-4D97-AF65-F5344CB8AC3E}">
        <p14:creationId xmlns:p14="http://schemas.microsoft.com/office/powerpoint/2010/main" val="418888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CDC seeks to accomplish its mission by working with partners throughout the nation and world to:</a:t>
            </a:r>
          </a:p>
          <a:p>
            <a:pPr marL="171450" indent="-171450">
              <a:buFont typeface="Arial" pitchFamily="34" charset="0"/>
              <a:buChar char="•"/>
            </a:pPr>
            <a:r>
              <a:rPr lang="en-US" dirty="0"/>
              <a:t>Monitor health</a:t>
            </a:r>
          </a:p>
          <a:p>
            <a:pPr marL="171450" indent="-171450">
              <a:buFont typeface="Arial" pitchFamily="34" charset="0"/>
              <a:buChar char="•"/>
            </a:pPr>
            <a:r>
              <a:rPr lang="en-US" dirty="0"/>
              <a:t>Detect and investigate health problems</a:t>
            </a:r>
          </a:p>
          <a:p>
            <a:pPr marL="171450" indent="-171450">
              <a:buFont typeface="Arial" pitchFamily="34" charset="0"/>
              <a:buChar char="•"/>
            </a:pPr>
            <a:r>
              <a:rPr lang="en-US" dirty="0"/>
              <a:t>Conduct research to enhance prevention</a:t>
            </a:r>
          </a:p>
          <a:p>
            <a:pPr marL="171450" indent="-171450">
              <a:buFont typeface="Arial" pitchFamily="34" charset="0"/>
              <a:buChar char="•"/>
            </a:pPr>
            <a:r>
              <a:rPr lang="en-US" dirty="0"/>
              <a:t>Develop and advocate sound public health policies</a:t>
            </a:r>
          </a:p>
          <a:p>
            <a:pPr marL="171450" indent="-171450">
              <a:buFont typeface="Arial" pitchFamily="34" charset="0"/>
              <a:buChar char="•"/>
            </a:pPr>
            <a:r>
              <a:rPr lang="en-US" dirty="0"/>
              <a:t>Implement prevention strategies</a:t>
            </a:r>
          </a:p>
          <a:p>
            <a:pPr marL="171450" indent="-171450">
              <a:buFont typeface="Arial" pitchFamily="34" charset="0"/>
              <a:buChar char="•"/>
            </a:pPr>
            <a:r>
              <a:rPr lang="en-US" dirty="0"/>
              <a:t>Promote healthy behaviors</a:t>
            </a:r>
          </a:p>
          <a:p>
            <a:pPr marL="171450" indent="-171450">
              <a:buFont typeface="Arial" pitchFamily="34" charset="0"/>
              <a:buChar char="•"/>
            </a:pPr>
            <a:r>
              <a:rPr lang="en-US" dirty="0"/>
              <a:t>Foster safe and healthful environments</a:t>
            </a:r>
          </a:p>
          <a:p>
            <a:pPr marL="171450" indent="-171450">
              <a:buFont typeface="Arial" pitchFamily="34" charset="0"/>
              <a:buChar char="•"/>
            </a:pPr>
            <a:r>
              <a:rPr lang="en-US" dirty="0"/>
              <a:t>Provide leadership and training</a:t>
            </a:r>
          </a:p>
          <a:p>
            <a:endParaRPr lang="en-US" dirty="0"/>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5</a:t>
            </a:fld>
            <a:endParaRPr lang="en-US" dirty="0"/>
          </a:p>
        </p:txBody>
      </p:sp>
    </p:spTree>
    <p:extLst>
      <p:ext uri="{BB962C8B-B14F-4D97-AF65-F5344CB8AC3E}">
        <p14:creationId xmlns:p14="http://schemas.microsoft.com/office/powerpoint/2010/main" val="613622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6</a:t>
            </a:fld>
            <a:endParaRPr lang="en-US" dirty="0"/>
          </a:p>
        </p:txBody>
      </p:sp>
    </p:spTree>
    <p:extLst>
      <p:ext uri="{BB962C8B-B14F-4D97-AF65-F5344CB8AC3E}">
        <p14:creationId xmlns:p14="http://schemas.microsoft.com/office/powerpoint/2010/main" val="114226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dirty="0"/>
              <a:t>Today, CDC is the nation′s premier health promotion, prevention, and preparedness agency and a global leader in public health.</a:t>
            </a:r>
          </a:p>
          <a:p>
            <a:endParaRPr lang="en-US" dirty="0" smtClean="0"/>
          </a:p>
          <a:p>
            <a:r>
              <a:rPr lang="en-US" dirty="0" smtClean="0"/>
              <a:t>Over 80% of CDC’s budget is spent through procurement activities to support the agency’s mission of ensuring national and global pubic health. </a:t>
            </a:r>
          </a:p>
          <a:p>
            <a:endParaRPr lang="en-US" dirty="0"/>
          </a:p>
          <a:p>
            <a:r>
              <a:rPr lang="en-US" dirty="0" smtClean="0"/>
              <a:t>CDC </a:t>
            </a:r>
            <a:r>
              <a:rPr lang="en-US" dirty="0"/>
              <a:t>is globally recognized for conducting research and investigations and for its action-oriented approach. CDC applies research and findings to improve people′s daily lives and responds to health emergencies—something that distinguishes CDC from its peer agencies.</a:t>
            </a:r>
          </a:p>
          <a:p>
            <a:endParaRPr lang="en-US" dirty="0"/>
          </a:p>
          <a:p>
            <a:r>
              <a:rPr lang="en-US" dirty="0"/>
              <a:t>CDC is now focusing on becoming a more efficient and impactful agency by focusing on five strategic areas: supporting state and local health departments, improving global health, implementing measures to decrease leading causes of death, strengthening surveillance and epidemiology, and reforming health policies.</a:t>
            </a:r>
          </a:p>
          <a:p>
            <a:endParaRPr lang="en-US" dirty="0"/>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7</a:t>
            </a:fld>
            <a:endParaRPr lang="en-US" dirty="0"/>
          </a:p>
        </p:txBody>
      </p:sp>
    </p:spTree>
    <p:extLst>
      <p:ext uri="{BB962C8B-B14F-4D97-AF65-F5344CB8AC3E}">
        <p14:creationId xmlns:p14="http://schemas.microsoft.com/office/powerpoint/2010/main" val="1382817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8</a:t>
            </a:fld>
            <a:endParaRPr lang="en-US" dirty="0"/>
          </a:p>
        </p:txBody>
      </p:sp>
    </p:spTree>
    <p:extLst>
      <p:ext uri="{BB962C8B-B14F-4D97-AF65-F5344CB8AC3E}">
        <p14:creationId xmlns:p14="http://schemas.microsoft.com/office/powerpoint/2010/main" val="3005675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696913"/>
            <a:ext cx="4649787"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5D4374-087E-4366-A05A-265B4793A7B5}" type="slidenum">
              <a:rPr lang="en-US" smtClean="0"/>
              <a:pPr>
                <a:defRPr/>
              </a:pPr>
              <a:t>9</a:t>
            </a:fld>
            <a:endParaRPr lang="en-US" dirty="0"/>
          </a:p>
        </p:txBody>
      </p:sp>
    </p:spTree>
    <p:extLst>
      <p:ext uri="{BB962C8B-B14F-4D97-AF65-F5344CB8AC3E}">
        <p14:creationId xmlns:p14="http://schemas.microsoft.com/office/powerpoint/2010/main" val="27687652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1588"/>
            <a:ext cx="9145588" cy="6862763"/>
          </a:xfrm>
          <a:prstGeom prst="rect">
            <a:avLst/>
          </a:prstGeom>
          <a:noFill/>
          <a:ln w="9525">
            <a:noFill/>
            <a:miter lim="800000"/>
            <a:headEnd/>
            <a:tailEnd/>
          </a:ln>
        </p:spPr>
      </p:pic>
      <p:sp>
        <p:nvSpPr>
          <p:cNvPr id="397315" name="Rectangle 3"/>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397316"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dirty="0"/>
            </a:lvl1pPr>
          </a:lstStyle>
          <a:p>
            <a:pPr>
              <a:defRPr/>
            </a:pPr>
            <a:endParaRPr lang="en-US" dirty="0"/>
          </a:p>
        </p:txBody>
      </p:sp>
      <p:sp>
        <p:nvSpPr>
          <p:cNvPr id="6" name="Rectangle 6"/>
          <p:cNvSpPr>
            <a:spLocks noGrp="1" noChangeArrowheads="1"/>
          </p:cNvSpPr>
          <p:nvPr>
            <p:ph type="ftr" sz="quarter" idx="11"/>
          </p:nvPr>
        </p:nvSpPr>
        <p:spPr/>
        <p:txBody>
          <a:bodyPr/>
          <a:lstStyle>
            <a:lvl1pPr>
              <a:defRPr dirty="0"/>
            </a:lvl1pPr>
          </a:lstStyle>
          <a:p>
            <a:pPr>
              <a:defRPr/>
            </a:pPr>
            <a:endParaRPr lang="en-US" dirty="0"/>
          </a:p>
        </p:txBody>
      </p:sp>
      <p:sp>
        <p:nvSpPr>
          <p:cNvPr id="7" name="Rectangle 7"/>
          <p:cNvSpPr>
            <a:spLocks noGrp="1" noChangeArrowheads="1"/>
          </p:cNvSpPr>
          <p:nvPr>
            <p:ph type="sldNum" sz="quarter" idx="12"/>
          </p:nvPr>
        </p:nvSpPr>
        <p:spPr/>
        <p:txBody>
          <a:bodyPr/>
          <a:lstStyle>
            <a:lvl1pPr>
              <a:defRPr/>
            </a:lvl1pPr>
          </a:lstStyle>
          <a:p>
            <a:pPr>
              <a:defRPr/>
            </a:pPr>
            <a:fld id="{32881382-2221-4A81-887D-37A31DE3C431}" type="slidenum">
              <a:rPr lang="en-US"/>
              <a:pPr>
                <a:defRPr/>
              </a:pPr>
              <a:t>‹#›</a:t>
            </a:fld>
            <a:endParaRPr lang="en-US"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75B0830-9701-43AC-99BC-8EC7F7267057}" type="slidenum">
              <a:rPr lang="en-US"/>
              <a:pPr>
                <a:defRPr/>
              </a:pPr>
              <a:t>‹#›</a:t>
            </a:fld>
            <a:endParaRPr lang="en-US" dirty="0"/>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BCC3046-46C9-48EC-83F6-BC962AB4F2B6}" type="slidenum">
              <a:rPr lang="en-US"/>
              <a:pPr>
                <a:defRPr/>
              </a:pPr>
              <a:t>‹#›</a:t>
            </a:fld>
            <a:endParaRPr lang="en-US" dirty="0"/>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019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0864AE2-FC4D-429F-BD66-3E8C6602A227}" type="slidenum">
              <a:rPr lang="en-US"/>
              <a:pPr>
                <a:defRPr/>
              </a:pPr>
              <a:t>‹#›</a:t>
            </a:fld>
            <a:endParaRPr lang="en-US" dirty="0"/>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7D5E89C2-A52F-466E-BFD6-5F8D36D59C79}" type="slidenum">
              <a:rPr lang="en-US"/>
              <a:pPr>
                <a:defRPr/>
              </a:pPr>
              <a:t>‹#›</a:t>
            </a:fld>
            <a:endParaRPr lang="en-US" dirty="0"/>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815EF56-9990-4B53-A23E-41E43C64D2B2}" type="slidenum">
              <a:rPr lang="en-US"/>
              <a:pPr>
                <a:defRPr/>
              </a:pPr>
              <a:t>‹#›</a:t>
            </a:fld>
            <a:endParaRPr lang="en-US" dirty="0"/>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4D6B991-041D-4E5A-AC1B-CDCF77720E9A}" type="slidenum">
              <a:rPr lang="en-US"/>
              <a:pPr>
                <a:defRPr/>
              </a:pPr>
              <a:t>‹#›</a:t>
            </a:fld>
            <a:endParaRPr lang="en-US" dirty="0"/>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8298537A-30EC-4CF0-8CE0-93B69E27CF41}" type="slidenum">
              <a:rPr lang="en-US"/>
              <a:pPr>
                <a:defRPr/>
              </a:pPr>
              <a:t>‹#›</a:t>
            </a:fld>
            <a:endParaRPr lang="en-US" dirty="0"/>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5B52FC5F-F7B7-42CD-B7F2-F2BC03D1E373}" type="slidenum">
              <a:rPr lang="en-US"/>
              <a:pPr>
                <a:defRPr/>
              </a:pPr>
              <a:t>‹#›</a:t>
            </a:fld>
            <a:endParaRPr lang="en-US" dirty="0"/>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7258D954-1237-4338-BD26-508CC2360F59}" type="slidenum">
              <a:rPr lang="en-US"/>
              <a:pPr>
                <a:defRPr/>
              </a:pPr>
              <a:t>‹#›</a:t>
            </a:fld>
            <a:endParaRPr lang="en-US" dirty="0"/>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53851DF0-EAD3-4E1C-8B6D-E85BFE30D521}" type="slidenum">
              <a:rPr lang="en-US"/>
              <a:pPr>
                <a:defRPr/>
              </a:pPr>
              <a:t>‹#›</a:t>
            </a:fld>
            <a:endParaRPr lang="en-US" dirty="0"/>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44093F6-738C-414E-A317-67FB377B84F7}" type="slidenum">
              <a:rPr lang="en-US"/>
              <a:pPr>
                <a:defRPr/>
              </a:pPr>
              <a:t>‹#›</a:t>
            </a:fld>
            <a:endParaRPr lang="en-US" dirty="0"/>
          </a:p>
        </p:txBody>
      </p:sp>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9241F58-24CD-4CEA-B96C-5603E1618589}" type="slidenum">
              <a:rPr lang="en-US"/>
              <a:pPr>
                <a:defRPr/>
              </a:pPr>
              <a:t>‹#›</a:t>
            </a:fld>
            <a:endParaRPr lang="en-US" dirty="0"/>
          </a:p>
        </p:txBody>
      </p:sp>
    </p:spTree>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5C5B6DE-A1E4-44C6-AC80-189D3A59B88C}" type="slidenum">
              <a:rPr lang="en-US"/>
              <a:pPr>
                <a:defRPr/>
              </a:pPr>
              <a:t>‹#›</a:t>
            </a:fld>
            <a:endParaRPr lang="en-US" dirty="0"/>
          </a:p>
        </p:txBody>
      </p:sp>
    </p:spTree>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31214E1-C898-4FAF-974B-B0740F2BE75D}" type="slidenum">
              <a:rPr lang="en-US"/>
              <a:pPr>
                <a:defRPr/>
              </a:pPr>
              <a:t>‹#›</a:t>
            </a:fld>
            <a:endParaRPr lang="en-US" dirty="0"/>
          </a:p>
        </p:txBody>
      </p:sp>
    </p:spTree>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99434D8-2F44-49B0-B655-C3E353FC4639}" type="slidenum">
              <a:rPr lang="en-US"/>
              <a:pPr>
                <a:defRPr/>
              </a:pPr>
              <a:t>‹#›</a:t>
            </a:fld>
            <a:endParaRPr lang="en-US" dirty="0"/>
          </a:p>
        </p:txBody>
      </p:sp>
    </p:spTree>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97314" name="Picture 2"/>
          <p:cNvPicPr>
            <a:picLocks noChangeAspect="1" noChangeArrowheads="1"/>
          </p:cNvPicPr>
          <p:nvPr/>
        </p:nvPicPr>
        <p:blipFill>
          <a:blip r:embed="rId2" cstate="print"/>
          <a:srcRect/>
          <a:stretch>
            <a:fillRect/>
          </a:stretch>
        </p:blipFill>
        <p:spPr bwMode="auto">
          <a:xfrm>
            <a:off x="0" y="-1588"/>
            <a:ext cx="9145588" cy="6862763"/>
          </a:xfrm>
          <a:prstGeom prst="rect">
            <a:avLst/>
          </a:prstGeom>
          <a:noFill/>
        </p:spPr>
      </p:pic>
      <p:sp>
        <p:nvSpPr>
          <p:cNvPr id="397315" name="Rectangle 3"/>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397316"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397317" name="Rectangle 5"/>
          <p:cNvSpPr>
            <a:spLocks noGrp="1" noChangeArrowheads="1"/>
          </p:cNvSpPr>
          <p:nvPr>
            <p:ph type="dt" sz="half" idx="2"/>
          </p:nvPr>
        </p:nvSpPr>
        <p:spPr/>
        <p:txBody>
          <a:bodyPr/>
          <a:lstStyle>
            <a:lvl1pPr>
              <a:defRPr/>
            </a:lvl1pPr>
          </a:lstStyle>
          <a:p>
            <a:endParaRPr lang="en-US" dirty="0">
              <a:solidFill>
                <a:srgbClr val="000000"/>
              </a:solidFill>
            </a:endParaRPr>
          </a:p>
        </p:txBody>
      </p:sp>
      <p:sp>
        <p:nvSpPr>
          <p:cNvPr id="397318" name="Rectangle 6"/>
          <p:cNvSpPr>
            <a:spLocks noGrp="1" noChangeArrowheads="1"/>
          </p:cNvSpPr>
          <p:nvPr>
            <p:ph type="ftr" sz="quarter" idx="3"/>
          </p:nvPr>
        </p:nvSpPr>
        <p:spPr/>
        <p:txBody>
          <a:bodyPr/>
          <a:lstStyle>
            <a:lvl1pPr>
              <a:defRPr/>
            </a:lvl1pPr>
          </a:lstStyle>
          <a:p>
            <a:endParaRPr lang="en-US" dirty="0">
              <a:solidFill>
                <a:srgbClr val="000000"/>
              </a:solidFill>
            </a:endParaRPr>
          </a:p>
        </p:txBody>
      </p:sp>
      <p:sp>
        <p:nvSpPr>
          <p:cNvPr id="397319" name="Rectangle 7"/>
          <p:cNvSpPr>
            <a:spLocks noGrp="1" noChangeArrowheads="1"/>
          </p:cNvSpPr>
          <p:nvPr>
            <p:ph type="sldNum" sz="quarter" idx="4"/>
          </p:nvPr>
        </p:nvSpPr>
        <p:spPr/>
        <p:txBody>
          <a:bodyPr/>
          <a:lstStyle>
            <a:lvl1pPr>
              <a:defRPr/>
            </a:lvl1pPr>
          </a:lstStyle>
          <a:p>
            <a:fld id="{9A0F1866-E052-4C38-A3A0-B5837A72995C}"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B8301C3-93F1-4A35-9CA3-6ECA54E35E82}"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A1B138D-867C-45F3-8BF3-6B021F85ADB2}"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3284161-B7A9-447F-A780-5EFC6374D448}"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BAF2A7C-6030-428A-8240-2CAC4E10287B}"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C6F2886-6830-4A3A-803B-28337D7F7A62}"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2EF6D0D-EB89-45E9-943F-65D3413D9EDF}" type="slidenum">
              <a:rPr lang="en-US"/>
              <a:pPr>
                <a:defRPr/>
              </a:pPr>
              <a:t>‹#›</a:t>
            </a:fld>
            <a:endParaRPr lang="en-US" dirty="0"/>
          </a:p>
        </p:txBody>
      </p:sp>
    </p:spTree>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546F893-B787-4290-84CB-3695618FDF85}"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5431F24-8129-41A7-BCA5-CF45833F0875}"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7E21105-D05A-4CDC-92E5-5726A93C133D}"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4EE8D15-D288-4D87-875E-9AE9A95932DB}"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0C82E72-7AD3-4E6F-B83A-96E9115E1E83}"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97314" name="Picture 2"/>
          <p:cNvPicPr>
            <a:picLocks noChangeAspect="1" noChangeArrowheads="1"/>
          </p:cNvPicPr>
          <p:nvPr/>
        </p:nvPicPr>
        <p:blipFill>
          <a:blip r:embed="rId2" cstate="print"/>
          <a:srcRect/>
          <a:stretch>
            <a:fillRect/>
          </a:stretch>
        </p:blipFill>
        <p:spPr bwMode="auto">
          <a:xfrm>
            <a:off x="0" y="-1588"/>
            <a:ext cx="9145588" cy="6862763"/>
          </a:xfrm>
          <a:prstGeom prst="rect">
            <a:avLst/>
          </a:prstGeom>
          <a:noFill/>
        </p:spPr>
      </p:pic>
      <p:sp>
        <p:nvSpPr>
          <p:cNvPr id="397315" name="Rectangle 3"/>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397316"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397317" name="Rectangle 5"/>
          <p:cNvSpPr>
            <a:spLocks noGrp="1" noChangeArrowheads="1"/>
          </p:cNvSpPr>
          <p:nvPr>
            <p:ph type="dt" sz="half" idx="2"/>
          </p:nvPr>
        </p:nvSpPr>
        <p:spPr/>
        <p:txBody>
          <a:bodyPr/>
          <a:lstStyle>
            <a:lvl1pPr>
              <a:defRPr/>
            </a:lvl1pPr>
          </a:lstStyle>
          <a:p>
            <a:endParaRPr lang="en-US" dirty="0">
              <a:solidFill>
                <a:srgbClr val="000000"/>
              </a:solidFill>
            </a:endParaRPr>
          </a:p>
        </p:txBody>
      </p:sp>
      <p:sp>
        <p:nvSpPr>
          <p:cNvPr id="397318" name="Rectangle 6"/>
          <p:cNvSpPr>
            <a:spLocks noGrp="1" noChangeArrowheads="1"/>
          </p:cNvSpPr>
          <p:nvPr>
            <p:ph type="ftr" sz="quarter" idx="3"/>
          </p:nvPr>
        </p:nvSpPr>
        <p:spPr/>
        <p:txBody>
          <a:bodyPr/>
          <a:lstStyle>
            <a:lvl1pPr>
              <a:defRPr/>
            </a:lvl1pPr>
          </a:lstStyle>
          <a:p>
            <a:endParaRPr lang="en-US" dirty="0">
              <a:solidFill>
                <a:srgbClr val="000000"/>
              </a:solidFill>
            </a:endParaRPr>
          </a:p>
        </p:txBody>
      </p:sp>
      <p:sp>
        <p:nvSpPr>
          <p:cNvPr id="397319" name="Rectangle 7"/>
          <p:cNvSpPr>
            <a:spLocks noGrp="1" noChangeArrowheads="1"/>
          </p:cNvSpPr>
          <p:nvPr>
            <p:ph type="sldNum" sz="quarter" idx="4"/>
          </p:nvPr>
        </p:nvSpPr>
        <p:spPr/>
        <p:txBody>
          <a:bodyPr/>
          <a:lstStyle>
            <a:lvl1pPr>
              <a:defRPr/>
            </a:lvl1pPr>
          </a:lstStyle>
          <a:p>
            <a:fld id="{9A0F1866-E052-4C38-A3A0-B5837A72995C}"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B8301C3-93F1-4A35-9CA3-6ECA54E35E82}"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A1B138D-867C-45F3-8BF3-6B021F85ADB2}"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3284161-B7A9-447F-A780-5EFC6374D448}"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BAF2A7C-6030-428A-8240-2CAC4E10287B}"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2BC0F1DB-882F-4950-B96A-76F378FA69EB}" type="slidenum">
              <a:rPr lang="en-US"/>
              <a:pPr>
                <a:defRPr/>
              </a:pPr>
              <a:t>‹#›</a:t>
            </a:fld>
            <a:endParaRPr lang="en-US" dirty="0"/>
          </a:p>
        </p:txBody>
      </p:sp>
    </p:spTree>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C6F2886-6830-4A3A-803B-28337D7F7A62}"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546F893-B787-4290-84CB-3695618FDF85}"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5431F24-8129-41A7-BCA5-CF45833F0875}"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7E21105-D05A-4CDC-92E5-5726A93C133D}"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4EE8D15-D288-4D87-875E-9AE9A95932DB}"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0C82E72-7AD3-4E6F-B83A-96E9115E1E83}" type="slidenum">
              <a:rPr lang="en-US">
                <a:solidFill>
                  <a:srgbClr val="FFFFFF"/>
                </a:solidFill>
              </a:rPr>
              <a:pPr/>
              <a:t>‹#›</a:t>
            </a:fld>
            <a:endParaRPr lang="en-US" dirty="0">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C1B24F48-6A8F-4741-A155-3248A5A3B276}" type="slidenum">
              <a:rPr lang="en-US"/>
              <a:pPr>
                <a:defRPr/>
              </a:pPr>
              <a:t>‹#›</a:t>
            </a:fld>
            <a:endParaRPr lang="en-US"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C5629E01-2212-44B3-A688-FDEAE3D84FE2}" type="slidenum">
              <a:rPr lang="en-US"/>
              <a:pPr>
                <a:defRPr/>
              </a:pPr>
              <a:t>‹#›</a:t>
            </a:fld>
            <a:endParaRPr lang="en-US" dirty="0"/>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6A76FE3-FD44-4A4B-AF08-FDD102DEFBF0}" type="slidenum">
              <a:rPr lang="en-US"/>
              <a:pPr>
                <a:defRPr/>
              </a:pPr>
              <a:t>‹#›</a:t>
            </a:fld>
            <a:endParaRPr lang="en-US"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2C8E0B23-7CC8-4A61-9A04-BB2D4776D418}" type="slidenum">
              <a:rPr lang="en-US"/>
              <a:pPr>
                <a:defRPr/>
              </a:pPr>
              <a:t>‹#›</a:t>
            </a:fld>
            <a:endParaRPr lang="en-US" dirty="0"/>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DE64231-2AB7-4051-B9FA-828DF91E769C}" type="slidenum">
              <a:rPr lang="en-US"/>
              <a:pPr>
                <a:defRPr/>
              </a:pPr>
              <a:t>‹#›</a:t>
            </a:fld>
            <a:endParaRPr lang="en-US" dirty="0"/>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pic>
        <p:nvPicPr>
          <p:cNvPr id="147458" name="Picture 10"/>
          <p:cNvPicPr>
            <a:picLocks noChangeAspect="1" noChangeArrowheads="1"/>
          </p:cNvPicPr>
          <p:nvPr/>
        </p:nvPicPr>
        <p:blipFill>
          <a:blip r:embed="rId14" cstate="print"/>
          <a:srcRect/>
          <a:stretch>
            <a:fillRect/>
          </a:stretch>
        </p:blipFill>
        <p:spPr bwMode="auto">
          <a:xfrm>
            <a:off x="0" y="-1588"/>
            <a:ext cx="9145588" cy="6862763"/>
          </a:xfrm>
          <a:prstGeom prst="rect">
            <a:avLst/>
          </a:prstGeom>
          <a:noFill/>
          <a:ln w="9525">
            <a:noFill/>
            <a:miter lim="800000"/>
            <a:headEnd/>
            <a:tailEnd/>
          </a:ln>
        </p:spPr>
      </p:pic>
      <p:sp>
        <p:nvSpPr>
          <p:cNvPr id="147459" name="Rectangle 2"/>
          <p:cNvSpPr>
            <a:spLocks noGrp="1" noChangeArrowheads="1"/>
          </p:cNvSpPr>
          <p:nvPr>
            <p:ph type="title"/>
          </p:nvPr>
        </p:nvSpPr>
        <p:spPr bwMode="auto">
          <a:xfrm>
            <a:off x="1447800" y="228600"/>
            <a:ext cx="6019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7460"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dirty="0">
                <a:latin typeface="+mn-lt"/>
              </a:defRPr>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mn-lt"/>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chemeClr val="bg1"/>
                </a:solidFill>
                <a:latin typeface="Verdana" pitchFamily="34" charset="0"/>
              </a:defRPr>
            </a:lvl1pPr>
          </a:lstStyle>
          <a:p>
            <a:pPr>
              <a:defRPr/>
            </a:pPr>
            <a:fld id="{ACC20347-A7AC-4CC6-8136-C206B6D5847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transition spd="slow">
    <p:fade/>
  </p:transition>
  <p:hf hdr="0" ftr="0" dt="0"/>
  <p:txStyles>
    <p:titleStyle>
      <a:lvl1pPr algn="ctr" rtl="0" eaLnBrk="0" fontAlgn="base" hangingPunct="0">
        <a:spcBef>
          <a:spcPct val="0"/>
        </a:spcBef>
        <a:spcAft>
          <a:spcPct val="0"/>
        </a:spcAft>
        <a:defRPr sz="2400" b="1">
          <a:solidFill>
            <a:schemeClr val="tx2"/>
          </a:solidFill>
          <a:latin typeface="+mj-lt"/>
          <a:ea typeface="+mj-ea"/>
          <a:cs typeface="+mj-cs"/>
        </a:defRPr>
      </a:lvl1pPr>
      <a:lvl2pPr algn="ctr" rtl="0" eaLnBrk="0" fontAlgn="base" hangingPunct="0">
        <a:spcBef>
          <a:spcPct val="0"/>
        </a:spcBef>
        <a:spcAft>
          <a:spcPct val="0"/>
        </a:spcAft>
        <a:defRPr sz="2400" b="1">
          <a:solidFill>
            <a:schemeClr val="tx2"/>
          </a:solidFill>
          <a:latin typeface="Arial" pitchFamily="34" charset="0"/>
        </a:defRPr>
      </a:lvl2pPr>
      <a:lvl3pPr algn="ctr" rtl="0" eaLnBrk="0" fontAlgn="base" hangingPunct="0">
        <a:spcBef>
          <a:spcPct val="0"/>
        </a:spcBef>
        <a:spcAft>
          <a:spcPct val="0"/>
        </a:spcAft>
        <a:defRPr sz="2400" b="1">
          <a:solidFill>
            <a:schemeClr val="tx2"/>
          </a:solidFill>
          <a:latin typeface="Arial" pitchFamily="34" charset="0"/>
        </a:defRPr>
      </a:lvl3pPr>
      <a:lvl4pPr algn="ctr" rtl="0" eaLnBrk="0" fontAlgn="base" hangingPunct="0">
        <a:spcBef>
          <a:spcPct val="0"/>
        </a:spcBef>
        <a:spcAft>
          <a:spcPct val="0"/>
        </a:spcAft>
        <a:defRPr sz="2400" b="1">
          <a:solidFill>
            <a:schemeClr val="tx2"/>
          </a:solidFill>
          <a:latin typeface="Arial" pitchFamily="34" charset="0"/>
        </a:defRPr>
      </a:lvl4pPr>
      <a:lvl5pPr algn="ctr" rtl="0" eaLnBrk="0" fontAlgn="base" hangingPunct="0">
        <a:spcBef>
          <a:spcPct val="0"/>
        </a:spcBef>
        <a:spcAft>
          <a:spcPct val="0"/>
        </a:spcAft>
        <a:defRPr sz="2400" b="1">
          <a:solidFill>
            <a:schemeClr val="tx2"/>
          </a:solidFill>
          <a:latin typeface="Arial" pitchFamily="34" charset="0"/>
        </a:defRPr>
      </a:lvl5pPr>
      <a:lvl6pPr marL="457200" algn="ctr" rtl="0" fontAlgn="base">
        <a:spcBef>
          <a:spcPct val="0"/>
        </a:spcBef>
        <a:spcAft>
          <a:spcPct val="0"/>
        </a:spcAft>
        <a:defRPr sz="2400" b="1">
          <a:solidFill>
            <a:schemeClr val="tx2"/>
          </a:solidFill>
          <a:latin typeface="Arial" pitchFamily="34" charset="0"/>
        </a:defRPr>
      </a:lvl6pPr>
      <a:lvl7pPr marL="914400" algn="ctr" rtl="0" fontAlgn="base">
        <a:spcBef>
          <a:spcPct val="0"/>
        </a:spcBef>
        <a:spcAft>
          <a:spcPct val="0"/>
        </a:spcAft>
        <a:defRPr sz="2400" b="1">
          <a:solidFill>
            <a:schemeClr val="tx2"/>
          </a:solidFill>
          <a:latin typeface="Arial" pitchFamily="34" charset="0"/>
        </a:defRPr>
      </a:lvl7pPr>
      <a:lvl8pPr marL="1371600" algn="ctr" rtl="0" fontAlgn="base">
        <a:spcBef>
          <a:spcPct val="0"/>
        </a:spcBef>
        <a:spcAft>
          <a:spcPct val="0"/>
        </a:spcAft>
        <a:defRPr sz="2400" b="1">
          <a:solidFill>
            <a:schemeClr val="tx2"/>
          </a:solidFill>
          <a:latin typeface="Arial" pitchFamily="34" charset="0"/>
        </a:defRPr>
      </a:lvl8pPr>
      <a:lvl9pPr marL="1828800" algn="ctr" rtl="0" fontAlgn="base">
        <a:spcBef>
          <a:spcPct val="0"/>
        </a:spcBef>
        <a:spcAft>
          <a:spcPct val="0"/>
        </a:spcAft>
        <a:defRPr sz="24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502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dirty="0">
                <a:latin typeface="+mn-lt"/>
              </a:defRPr>
            </a:lvl1pPr>
          </a:lstStyle>
          <a:p>
            <a:pPr>
              <a:defRPr/>
            </a:pPr>
            <a:endParaRPr lang="en-US" dirty="0"/>
          </a:p>
        </p:txBody>
      </p:sp>
      <p:sp>
        <p:nvSpPr>
          <p:cNvPr id="3502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mn-lt"/>
              </a:defRPr>
            </a:lvl1pPr>
          </a:lstStyle>
          <a:p>
            <a:pPr>
              <a:defRPr/>
            </a:pPr>
            <a:endParaRPr lang="en-US" dirty="0"/>
          </a:p>
        </p:txBody>
      </p:sp>
      <p:sp>
        <p:nvSpPr>
          <p:cNvPr id="3502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190E25ED-F8A2-4B91-B566-6A05DCD5135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ransition spd="slow">
    <p:fade/>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1034" name="Picture 10"/>
          <p:cNvPicPr>
            <a:picLocks noChangeAspect="1" noChangeArrowheads="1"/>
          </p:cNvPicPr>
          <p:nvPr/>
        </p:nvPicPr>
        <p:blipFill>
          <a:blip r:embed="rId13" cstate="print"/>
          <a:srcRect/>
          <a:stretch>
            <a:fillRect/>
          </a:stretch>
        </p:blipFill>
        <p:spPr bwMode="auto">
          <a:xfrm>
            <a:off x="0" y="-1588"/>
            <a:ext cx="9145588" cy="6862763"/>
          </a:xfrm>
          <a:prstGeom prst="rect">
            <a:avLst/>
          </a:prstGeom>
          <a:noFill/>
        </p:spPr>
      </p:pic>
      <p:sp>
        <p:nvSpPr>
          <p:cNvPr id="1026" name="Rectangle 2"/>
          <p:cNvSpPr>
            <a:spLocks noGrp="1" noChangeArrowheads="1"/>
          </p:cNvSpPr>
          <p:nvPr>
            <p:ph type="title"/>
          </p:nvPr>
        </p:nvSpPr>
        <p:spPr bwMode="auto">
          <a:xfrm>
            <a:off x="1447800" y="228600"/>
            <a:ext cx="6019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lgn="ct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chemeClr val="bg1"/>
                </a:solidFill>
                <a:latin typeface="Verdana" pitchFamily="34" charset="0"/>
              </a:defRPr>
            </a:lvl1pPr>
          </a:lstStyle>
          <a:p>
            <a:fld id="{ECA94DF7-4435-47B2-8BE6-F48BA2CA23D3}" type="slidenum">
              <a:rPr lang="en-US">
                <a:solidFill>
                  <a:srgbClr val="FFFFFF"/>
                </a:solidFill>
              </a:rPr>
              <a:pPr/>
              <a:t>‹#›</a:t>
            </a:fld>
            <a:endParaRPr lang="en-US"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ctr" rtl="0" fontAlgn="base">
        <a:spcBef>
          <a:spcPct val="0"/>
        </a:spcBef>
        <a:spcAft>
          <a:spcPct val="0"/>
        </a:spcAft>
        <a:defRPr sz="2400" b="1">
          <a:solidFill>
            <a:schemeClr val="tx2"/>
          </a:solidFill>
          <a:latin typeface="+mj-lt"/>
          <a:ea typeface="+mj-ea"/>
          <a:cs typeface="+mj-cs"/>
        </a:defRPr>
      </a:lvl1pPr>
      <a:lvl2pPr algn="ctr" rtl="0" fontAlgn="base">
        <a:spcBef>
          <a:spcPct val="0"/>
        </a:spcBef>
        <a:spcAft>
          <a:spcPct val="0"/>
        </a:spcAft>
        <a:defRPr sz="2400" b="1">
          <a:solidFill>
            <a:schemeClr val="tx2"/>
          </a:solidFill>
          <a:latin typeface="Arial" charset="0"/>
        </a:defRPr>
      </a:lvl2pPr>
      <a:lvl3pPr algn="ctr" rtl="0" fontAlgn="base">
        <a:spcBef>
          <a:spcPct val="0"/>
        </a:spcBef>
        <a:spcAft>
          <a:spcPct val="0"/>
        </a:spcAft>
        <a:defRPr sz="2400" b="1">
          <a:solidFill>
            <a:schemeClr val="tx2"/>
          </a:solidFill>
          <a:latin typeface="Arial" charset="0"/>
        </a:defRPr>
      </a:lvl3pPr>
      <a:lvl4pPr algn="ctr" rtl="0" fontAlgn="base">
        <a:spcBef>
          <a:spcPct val="0"/>
        </a:spcBef>
        <a:spcAft>
          <a:spcPct val="0"/>
        </a:spcAft>
        <a:defRPr sz="2400" b="1">
          <a:solidFill>
            <a:schemeClr val="tx2"/>
          </a:solidFill>
          <a:latin typeface="Arial" charset="0"/>
        </a:defRPr>
      </a:lvl4pPr>
      <a:lvl5pPr algn="ctr" rtl="0" fontAlgn="base">
        <a:spcBef>
          <a:spcPct val="0"/>
        </a:spcBef>
        <a:spcAft>
          <a:spcPct val="0"/>
        </a:spcAft>
        <a:defRPr sz="2400" b="1">
          <a:solidFill>
            <a:schemeClr val="tx2"/>
          </a:solidFill>
          <a:latin typeface="Arial" charset="0"/>
        </a:defRPr>
      </a:lvl5pPr>
      <a:lvl6pPr marL="457200" algn="ctr" rtl="0" fontAlgn="base">
        <a:spcBef>
          <a:spcPct val="0"/>
        </a:spcBef>
        <a:spcAft>
          <a:spcPct val="0"/>
        </a:spcAft>
        <a:defRPr sz="2400" b="1">
          <a:solidFill>
            <a:schemeClr val="tx2"/>
          </a:solidFill>
          <a:latin typeface="Arial" charset="0"/>
        </a:defRPr>
      </a:lvl6pPr>
      <a:lvl7pPr marL="914400" algn="ctr" rtl="0" fontAlgn="base">
        <a:spcBef>
          <a:spcPct val="0"/>
        </a:spcBef>
        <a:spcAft>
          <a:spcPct val="0"/>
        </a:spcAft>
        <a:defRPr sz="2400" b="1">
          <a:solidFill>
            <a:schemeClr val="tx2"/>
          </a:solidFill>
          <a:latin typeface="Arial" charset="0"/>
        </a:defRPr>
      </a:lvl7pPr>
      <a:lvl8pPr marL="1371600" algn="ctr" rtl="0" fontAlgn="base">
        <a:spcBef>
          <a:spcPct val="0"/>
        </a:spcBef>
        <a:spcAft>
          <a:spcPct val="0"/>
        </a:spcAft>
        <a:defRPr sz="2400" b="1">
          <a:solidFill>
            <a:schemeClr val="tx2"/>
          </a:solidFill>
          <a:latin typeface="Arial" charset="0"/>
        </a:defRPr>
      </a:lvl8pPr>
      <a:lvl9pPr marL="1828800" algn="ctr" rtl="0" fontAlgn="base">
        <a:spcBef>
          <a:spcPct val="0"/>
        </a:spcBef>
        <a:spcAft>
          <a:spcPct val="0"/>
        </a:spcAft>
        <a:defRPr sz="2400" b="1">
          <a:solidFill>
            <a:schemeClr val="tx2"/>
          </a:solidFill>
          <a:latin typeface="Arial" charset="0"/>
        </a:defRPr>
      </a:lvl9pPr>
    </p:titleStyle>
    <p:bodyStyle>
      <a:lvl1pPr marL="342900" indent="-342900" algn="l" rtl="0" fontAlgn="base">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Font typeface="Arial" charset="0"/>
        <a:buChar char=""/>
        <a:defRPr sz="2800">
          <a:solidFill>
            <a:schemeClr val="tx1"/>
          </a:solidFill>
          <a:latin typeface="+mn-lt"/>
        </a:defRPr>
      </a:lvl2pPr>
      <a:lvl3pPr marL="1143000" indent="-228600" algn="l" rtl="0" fontAlgn="base">
        <a:spcBef>
          <a:spcPct val="20000"/>
        </a:spcBef>
        <a:spcAft>
          <a:spcPct val="0"/>
        </a:spcAft>
        <a:buClr>
          <a:schemeClr val="accent2"/>
        </a:buClr>
        <a:buChar char="•"/>
        <a:defRPr sz="2400">
          <a:solidFill>
            <a:schemeClr val="tx1"/>
          </a:solidFill>
          <a:latin typeface="+mn-lt"/>
        </a:defRPr>
      </a:lvl3pPr>
      <a:lvl4pPr marL="1600200" indent="-228600" algn="l" rtl="0" fontAlgn="base">
        <a:spcBef>
          <a:spcPct val="20000"/>
        </a:spcBef>
        <a:spcAft>
          <a:spcPct val="0"/>
        </a:spcAft>
        <a:buClr>
          <a:schemeClr val="accent2"/>
        </a:buClr>
        <a:buChar char="–"/>
        <a:defRPr sz="2000">
          <a:solidFill>
            <a:schemeClr val="tx1"/>
          </a:solidFill>
          <a:latin typeface="+mn-lt"/>
        </a:defRPr>
      </a:lvl4pPr>
      <a:lvl5pPr marL="2057400" indent="-228600" algn="l" rtl="0" fontAlgn="base">
        <a:spcBef>
          <a:spcPct val="20000"/>
        </a:spcBef>
        <a:spcAft>
          <a:spcPct val="0"/>
        </a:spcAft>
        <a:buClr>
          <a:schemeClr val="accent2"/>
        </a:buClr>
        <a:buChar char="»"/>
        <a:defRPr sz="2000">
          <a:solidFill>
            <a:schemeClr val="tx1"/>
          </a:solidFill>
          <a:latin typeface="+mn-lt"/>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1034" name="Picture 10"/>
          <p:cNvPicPr>
            <a:picLocks noChangeAspect="1" noChangeArrowheads="1"/>
          </p:cNvPicPr>
          <p:nvPr/>
        </p:nvPicPr>
        <p:blipFill>
          <a:blip r:embed="rId13" cstate="print"/>
          <a:srcRect/>
          <a:stretch>
            <a:fillRect/>
          </a:stretch>
        </p:blipFill>
        <p:spPr bwMode="auto">
          <a:xfrm>
            <a:off x="0" y="-1588"/>
            <a:ext cx="9145588" cy="6862763"/>
          </a:xfrm>
          <a:prstGeom prst="rect">
            <a:avLst/>
          </a:prstGeom>
          <a:noFill/>
        </p:spPr>
      </p:pic>
      <p:sp>
        <p:nvSpPr>
          <p:cNvPr id="1026" name="Rectangle 2"/>
          <p:cNvSpPr>
            <a:spLocks noGrp="1" noChangeArrowheads="1"/>
          </p:cNvSpPr>
          <p:nvPr>
            <p:ph type="title"/>
          </p:nvPr>
        </p:nvSpPr>
        <p:spPr bwMode="auto">
          <a:xfrm>
            <a:off x="1447800" y="228600"/>
            <a:ext cx="6019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lgn="ct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chemeClr val="bg1"/>
                </a:solidFill>
                <a:latin typeface="Verdana" pitchFamily="34" charset="0"/>
              </a:defRPr>
            </a:lvl1pPr>
          </a:lstStyle>
          <a:p>
            <a:fld id="{ECA94DF7-4435-47B2-8BE6-F48BA2CA23D3}" type="slidenum">
              <a:rPr lang="en-US">
                <a:solidFill>
                  <a:srgbClr val="FFFFFF"/>
                </a:solidFill>
              </a:rPr>
              <a:pPr/>
              <a:t>‹#›</a:t>
            </a:fld>
            <a:endParaRPr lang="en-US"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ctr" rtl="0" fontAlgn="base">
        <a:spcBef>
          <a:spcPct val="0"/>
        </a:spcBef>
        <a:spcAft>
          <a:spcPct val="0"/>
        </a:spcAft>
        <a:defRPr sz="2400" b="1">
          <a:solidFill>
            <a:schemeClr val="tx2"/>
          </a:solidFill>
          <a:latin typeface="+mj-lt"/>
          <a:ea typeface="+mj-ea"/>
          <a:cs typeface="+mj-cs"/>
        </a:defRPr>
      </a:lvl1pPr>
      <a:lvl2pPr algn="ctr" rtl="0" fontAlgn="base">
        <a:spcBef>
          <a:spcPct val="0"/>
        </a:spcBef>
        <a:spcAft>
          <a:spcPct val="0"/>
        </a:spcAft>
        <a:defRPr sz="2400" b="1">
          <a:solidFill>
            <a:schemeClr val="tx2"/>
          </a:solidFill>
          <a:latin typeface="Arial" charset="0"/>
        </a:defRPr>
      </a:lvl2pPr>
      <a:lvl3pPr algn="ctr" rtl="0" fontAlgn="base">
        <a:spcBef>
          <a:spcPct val="0"/>
        </a:spcBef>
        <a:spcAft>
          <a:spcPct val="0"/>
        </a:spcAft>
        <a:defRPr sz="2400" b="1">
          <a:solidFill>
            <a:schemeClr val="tx2"/>
          </a:solidFill>
          <a:latin typeface="Arial" charset="0"/>
        </a:defRPr>
      </a:lvl3pPr>
      <a:lvl4pPr algn="ctr" rtl="0" fontAlgn="base">
        <a:spcBef>
          <a:spcPct val="0"/>
        </a:spcBef>
        <a:spcAft>
          <a:spcPct val="0"/>
        </a:spcAft>
        <a:defRPr sz="2400" b="1">
          <a:solidFill>
            <a:schemeClr val="tx2"/>
          </a:solidFill>
          <a:latin typeface="Arial" charset="0"/>
        </a:defRPr>
      </a:lvl4pPr>
      <a:lvl5pPr algn="ctr" rtl="0" fontAlgn="base">
        <a:spcBef>
          <a:spcPct val="0"/>
        </a:spcBef>
        <a:spcAft>
          <a:spcPct val="0"/>
        </a:spcAft>
        <a:defRPr sz="2400" b="1">
          <a:solidFill>
            <a:schemeClr val="tx2"/>
          </a:solidFill>
          <a:latin typeface="Arial" charset="0"/>
        </a:defRPr>
      </a:lvl5pPr>
      <a:lvl6pPr marL="457200" algn="ctr" rtl="0" fontAlgn="base">
        <a:spcBef>
          <a:spcPct val="0"/>
        </a:spcBef>
        <a:spcAft>
          <a:spcPct val="0"/>
        </a:spcAft>
        <a:defRPr sz="2400" b="1">
          <a:solidFill>
            <a:schemeClr val="tx2"/>
          </a:solidFill>
          <a:latin typeface="Arial" charset="0"/>
        </a:defRPr>
      </a:lvl6pPr>
      <a:lvl7pPr marL="914400" algn="ctr" rtl="0" fontAlgn="base">
        <a:spcBef>
          <a:spcPct val="0"/>
        </a:spcBef>
        <a:spcAft>
          <a:spcPct val="0"/>
        </a:spcAft>
        <a:defRPr sz="2400" b="1">
          <a:solidFill>
            <a:schemeClr val="tx2"/>
          </a:solidFill>
          <a:latin typeface="Arial" charset="0"/>
        </a:defRPr>
      </a:lvl7pPr>
      <a:lvl8pPr marL="1371600" algn="ctr" rtl="0" fontAlgn="base">
        <a:spcBef>
          <a:spcPct val="0"/>
        </a:spcBef>
        <a:spcAft>
          <a:spcPct val="0"/>
        </a:spcAft>
        <a:defRPr sz="2400" b="1">
          <a:solidFill>
            <a:schemeClr val="tx2"/>
          </a:solidFill>
          <a:latin typeface="Arial" charset="0"/>
        </a:defRPr>
      </a:lvl8pPr>
      <a:lvl9pPr marL="1828800" algn="ctr" rtl="0" fontAlgn="base">
        <a:spcBef>
          <a:spcPct val="0"/>
        </a:spcBef>
        <a:spcAft>
          <a:spcPct val="0"/>
        </a:spcAft>
        <a:defRPr sz="2400" b="1">
          <a:solidFill>
            <a:schemeClr val="tx2"/>
          </a:solidFill>
          <a:latin typeface="Arial" charset="0"/>
        </a:defRPr>
      </a:lvl9pPr>
    </p:titleStyle>
    <p:bodyStyle>
      <a:lvl1pPr marL="342900" indent="-342900" algn="l" rtl="0" fontAlgn="base">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Font typeface="Arial" charset="0"/>
        <a:buChar char=""/>
        <a:defRPr sz="2800">
          <a:solidFill>
            <a:schemeClr val="tx1"/>
          </a:solidFill>
          <a:latin typeface="+mn-lt"/>
        </a:defRPr>
      </a:lvl2pPr>
      <a:lvl3pPr marL="1143000" indent="-228600" algn="l" rtl="0" fontAlgn="base">
        <a:spcBef>
          <a:spcPct val="20000"/>
        </a:spcBef>
        <a:spcAft>
          <a:spcPct val="0"/>
        </a:spcAft>
        <a:buClr>
          <a:schemeClr val="accent2"/>
        </a:buClr>
        <a:buChar char="•"/>
        <a:defRPr sz="2400">
          <a:solidFill>
            <a:schemeClr val="tx1"/>
          </a:solidFill>
          <a:latin typeface="+mn-lt"/>
        </a:defRPr>
      </a:lvl3pPr>
      <a:lvl4pPr marL="1600200" indent="-228600" algn="l" rtl="0" fontAlgn="base">
        <a:spcBef>
          <a:spcPct val="20000"/>
        </a:spcBef>
        <a:spcAft>
          <a:spcPct val="0"/>
        </a:spcAft>
        <a:buClr>
          <a:schemeClr val="accent2"/>
        </a:buClr>
        <a:buChar char="–"/>
        <a:defRPr sz="2000">
          <a:solidFill>
            <a:schemeClr val="tx1"/>
          </a:solidFill>
          <a:latin typeface="+mn-lt"/>
        </a:defRPr>
      </a:lvl4pPr>
      <a:lvl5pPr marL="2057400" indent="-228600" algn="l" rtl="0" fontAlgn="base">
        <a:spcBef>
          <a:spcPct val="20000"/>
        </a:spcBef>
        <a:spcAft>
          <a:spcPct val="0"/>
        </a:spcAft>
        <a:buClr>
          <a:schemeClr val="accent2"/>
        </a:buClr>
        <a:buChar char="»"/>
        <a:defRPr sz="2000">
          <a:solidFill>
            <a:schemeClr val="tx1"/>
          </a:solidFill>
          <a:latin typeface="+mn-lt"/>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5.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9"/>
          <p:cNvSpPr>
            <a:spLocks noChangeArrowheads="1"/>
          </p:cNvSpPr>
          <p:nvPr/>
        </p:nvSpPr>
        <p:spPr bwMode="auto">
          <a:xfrm>
            <a:off x="2819400" y="4724400"/>
            <a:ext cx="6324600" cy="990600"/>
          </a:xfrm>
          <a:prstGeom prst="rect">
            <a:avLst/>
          </a:prstGeom>
          <a:gradFill rotWithShape="1">
            <a:gsLst>
              <a:gs pos="0">
                <a:srgbClr val="123170">
                  <a:alpha val="75000"/>
                </a:srgbClr>
              </a:gs>
              <a:gs pos="100000">
                <a:srgbClr val="081734">
                  <a:alpha val="75000"/>
                </a:srgbClr>
              </a:gs>
            </a:gsLst>
            <a:lin ang="5400000" scaled="1"/>
          </a:gradFill>
          <a:ln w="9525" algn="ctr">
            <a:noFill/>
            <a:miter lim="800000"/>
            <a:headEnd/>
            <a:tailEnd/>
          </a:ln>
        </p:spPr>
        <p:txBody>
          <a:bodyPr lIns="45720" rIns="45720" anchor="ctr"/>
          <a:lstStyle/>
          <a:p>
            <a:pPr marL="461963" algn="ctr" eaLnBrk="0" hangingPunct="0">
              <a:lnSpc>
                <a:spcPct val="75000"/>
              </a:lnSpc>
              <a:defRPr/>
            </a:pPr>
            <a:endParaRPr lang="en-US" sz="2400" b="1" dirty="0">
              <a:solidFill>
                <a:srgbClr val="FFFF00"/>
              </a:solidFill>
              <a:effectLst>
                <a:outerShdw blurRad="38100" dist="38100" dir="2700000" algn="tl">
                  <a:srgbClr val="000000"/>
                </a:outerShdw>
              </a:effectLst>
              <a:latin typeface="Futura Md BT" pitchFamily="34" charset="0"/>
              <a:cs typeface="Arial" charset="0"/>
            </a:endParaRPr>
          </a:p>
          <a:p>
            <a:pPr marL="461963" algn="ctr" eaLnBrk="0" hangingPunct="0">
              <a:lnSpc>
                <a:spcPct val="75000"/>
              </a:lnSpc>
              <a:defRPr/>
            </a:pPr>
            <a:r>
              <a:rPr lang="en-US" b="1" dirty="0" smtClean="0">
                <a:ln w="12700">
                  <a:solidFill>
                    <a:schemeClr val="tx2">
                      <a:satMod val="155000"/>
                    </a:schemeClr>
                  </a:solidFill>
                  <a:prstDash val="solid"/>
                </a:ln>
                <a:solidFill>
                  <a:schemeClr val="bg1"/>
                </a:solidFill>
                <a:latin typeface="+mj-lt"/>
                <a:cs typeface="Calibri" pitchFamily="34" charset="0"/>
              </a:rPr>
              <a:t>June 14</a:t>
            </a:r>
            <a:r>
              <a:rPr lang="en-US" b="1" dirty="0" smtClean="0">
                <a:ln w="12700">
                  <a:solidFill>
                    <a:schemeClr val="tx2">
                      <a:satMod val="155000"/>
                    </a:schemeClr>
                  </a:solidFill>
                  <a:prstDash val="solid"/>
                </a:ln>
                <a:solidFill>
                  <a:schemeClr val="bg1"/>
                </a:solidFill>
                <a:latin typeface="+mj-lt"/>
                <a:cs typeface="Calibri" pitchFamily="34" charset="0"/>
              </a:rPr>
              <a:t>, </a:t>
            </a:r>
            <a:r>
              <a:rPr lang="en-US" b="1" dirty="0" smtClean="0">
                <a:ln w="12700">
                  <a:solidFill>
                    <a:schemeClr val="tx2">
                      <a:satMod val="155000"/>
                    </a:schemeClr>
                  </a:solidFill>
                  <a:prstDash val="solid"/>
                </a:ln>
                <a:solidFill>
                  <a:schemeClr val="bg1"/>
                </a:solidFill>
                <a:latin typeface="+mj-lt"/>
                <a:cs typeface="Calibri" pitchFamily="34" charset="0"/>
              </a:rPr>
              <a:t>2012</a:t>
            </a:r>
          </a:p>
          <a:p>
            <a:pPr marL="461963" algn="ctr" eaLnBrk="0" hangingPunct="0">
              <a:lnSpc>
                <a:spcPct val="75000"/>
              </a:lnSpc>
              <a:defRPr/>
            </a:pPr>
            <a:endParaRPr lang="en-US" sz="2000" b="1" dirty="0">
              <a:solidFill>
                <a:srgbClr val="FFFF00"/>
              </a:solidFill>
              <a:effectLst>
                <a:outerShdw blurRad="38100" dist="38100" dir="2700000" algn="tl">
                  <a:srgbClr val="000000"/>
                </a:outerShdw>
              </a:effectLst>
              <a:latin typeface="Futura Md BT" pitchFamily="34" charset="0"/>
              <a:cs typeface="Arial" charset="0"/>
            </a:endParaRPr>
          </a:p>
          <a:p>
            <a:pPr marL="461963" algn="ctr" eaLnBrk="0" hangingPunct="0">
              <a:lnSpc>
                <a:spcPct val="75000"/>
              </a:lnSpc>
              <a:defRPr/>
            </a:pPr>
            <a:endParaRPr lang="en-US" sz="2400" dirty="0">
              <a:solidFill>
                <a:schemeClr val="bg1"/>
              </a:solidFill>
              <a:latin typeface="Futura Md BT" pitchFamily="34" charset="0"/>
              <a:cs typeface="Arial" charset="0"/>
            </a:endParaRPr>
          </a:p>
        </p:txBody>
      </p:sp>
      <p:pic>
        <p:nvPicPr>
          <p:cNvPr id="4099" name="Picture 4" descr="7971"/>
          <p:cNvPicPr>
            <a:picLocks noChangeAspect="1" noChangeArrowheads="1"/>
          </p:cNvPicPr>
          <p:nvPr/>
        </p:nvPicPr>
        <p:blipFill>
          <a:blip r:embed="rId3" cstate="print"/>
          <a:srcRect/>
          <a:stretch>
            <a:fillRect/>
          </a:stretch>
        </p:blipFill>
        <p:spPr bwMode="auto">
          <a:xfrm>
            <a:off x="0" y="1219200"/>
            <a:ext cx="2819400" cy="4495800"/>
          </a:xfrm>
          <a:prstGeom prst="rect">
            <a:avLst/>
          </a:prstGeom>
          <a:noFill/>
          <a:ln w="9525">
            <a:noFill/>
            <a:miter lim="800000"/>
            <a:headEnd/>
            <a:tailEnd/>
          </a:ln>
        </p:spPr>
      </p:pic>
      <p:sp>
        <p:nvSpPr>
          <p:cNvPr id="542728" name="Text Box 8"/>
          <p:cNvSpPr txBox="1">
            <a:spLocks noChangeArrowheads="1"/>
          </p:cNvSpPr>
          <p:nvPr/>
        </p:nvSpPr>
        <p:spPr bwMode="auto">
          <a:xfrm>
            <a:off x="2819400" y="1190625"/>
            <a:ext cx="6324600" cy="3908762"/>
          </a:xfrm>
          <a:prstGeom prst="rect">
            <a:avLst/>
          </a:prstGeom>
          <a:noFill/>
          <a:ln w="9525">
            <a:noFill/>
            <a:miter lim="800000"/>
            <a:headEnd/>
            <a:tailEnd/>
          </a:ln>
          <a:effectLst/>
        </p:spPr>
        <p:txBody>
          <a:bodyPr wrap="square">
            <a:spAutoFit/>
          </a:bodyPr>
          <a:lstStyle/>
          <a:p>
            <a:pPr algn="ctr">
              <a:defRPr/>
            </a:pPr>
            <a:endParaRPr lang="en-US" sz="2800" b="1" dirty="0">
              <a:solidFill>
                <a:srgbClr val="FFFF00"/>
              </a:solidFill>
              <a:effectLst>
                <a:outerShdw blurRad="38100" dist="38100" dir="2700000" algn="tl">
                  <a:srgbClr val="000000"/>
                </a:outerShdw>
              </a:effectLst>
              <a:latin typeface="Futura Md BT" pitchFamily="34" charset="0"/>
              <a:cs typeface="Arial" charset="0"/>
            </a:endParaRPr>
          </a:p>
          <a:p>
            <a:pPr algn="ctr">
              <a:defRPr/>
            </a:pPr>
            <a:endParaRPr lang="en-US" sz="2000" b="1" dirty="0" smtClean="0">
              <a:ln w="12700">
                <a:solidFill>
                  <a:schemeClr val="tx2">
                    <a:satMod val="155000"/>
                  </a:schemeClr>
                </a:solidFill>
                <a:prstDash val="solid"/>
              </a:ln>
              <a:latin typeface="+mj-lt"/>
              <a:cs typeface="Calibri" pitchFamily="34" charset="0"/>
            </a:endParaRPr>
          </a:p>
          <a:p>
            <a:pPr algn="ctr">
              <a:defRPr/>
            </a:pPr>
            <a:r>
              <a:rPr lang="en-US" sz="2400" b="1" dirty="0" smtClean="0">
                <a:ln w="12700">
                  <a:solidFill>
                    <a:schemeClr val="tx2">
                      <a:satMod val="155000"/>
                    </a:schemeClr>
                  </a:solidFill>
                  <a:prstDash val="solid"/>
                </a:ln>
                <a:latin typeface="+mj-lt"/>
                <a:cs typeface="Calibri" pitchFamily="34" charset="0"/>
              </a:rPr>
              <a:t>Representative Roybal-Allard’s</a:t>
            </a:r>
          </a:p>
          <a:p>
            <a:pPr algn="ctr">
              <a:defRPr/>
            </a:pPr>
            <a:r>
              <a:rPr lang="en-US" sz="2400" b="1" dirty="0" smtClean="0">
                <a:ln w="12700">
                  <a:solidFill>
                    <a:schemeClr val="tx2">
                      <a:satMod val="155000"/>
                    </a:schemeClr>
                  </a:solidFill>
                  <a:prstDash val="solid"/>
                </a:ln>
                <a:latin typeface="+mj-lt"/>
                <a:cs typeface="Calibri" pitchFamily="34" charset="0"/>
              </a:rPr>
              <a:t>17</a:t>
            </a:r>
            <a:r>
              <a:rPr lang="en-US" sz="2400" b="1" baseline="30000" dirty="0" smtClean="0">
                <a:ln w="12700">
                  <a:solidFill>
                    <a:schemeClr val="tx2">
                      <a:satMod val="155000"/>
                    </a:schemeClr>
                  </a:solidFill>
                  <a:prstDash val="solid"/>
                </a:ln>
                <a:latin typeface="+mj-lt"/>
                <a:cs typeface="Calibri" pitchFamily="34" charset="0"/>
              </a:rPr>
              <a:t>th</a:t>
            </a:r>
            <a:r>
              <a:rPr lang="en-US" sz="2400" b="1" dirty="0" smtClean="0">
                <a:ln w="12700">
                  <a:solidFill>
                    <a:schemeClr val="tx2">
                      <a:satMod val="155000"/>
                    </a:schemeClr>
                  </a:solidFill>
                  <a:prstDash val="solid"/>
                </a:ln>
                <a:latin typeface="+mj-lt"/>
                <a:cs typeface="Calibri" pitchFamily="34" charset="0"/>
              </a:rPr>
              <a:t> Annual Grants Workshop</a:t>
            </a:r>
            <a:endParaRPr lang="en-US" sz="2400" b="1" dirty="0">
              <a:ln w="12700">
                <a:solidFill>
                  <a:schemeClr val="tx2">
                    <a:satMod val="155000"/>
                  </a:schemeClr>
                </a:solidFill>
                <a:prstDash val="solid"/>
              </a:ln>
              <a:latin typeface="+mj-lt"/>
              <a:cs typeface="Calibri" pitchFamily="34" charset="0"/>
            </a:endParaRPr>
          </a:p>
          <a:p>
            <a:pPr algn="ctr">
              <a:defRPr/>
            </a:pPr>
            <a:endParaRPr lang="en-US" sz="2000" b="1" dirty="0">
              <a:ln w="12700">
                <a:solidFill>
                  <a:schemeClr val="tx2">
                    <a:satMod val="155000"/>
                  </a:schemeClr>
                </a:solidFill>
                <a:prstDash val="solid"/>
              </a:ln>
              <a:latin typeface="+mj-lt"/>
              <a:cs typeface="Calibri" pitchFamily="34" charset="0"/>
            </a:endParaRPr>
          </a:p>
          <a:p>
            <a:pPr algn="ctr">
              <a:defRPr/>
            </a:pPr>
            <a:r>
              <a:rPr lang="en-US" dirty="0" smtClean="0">
                <a:ln w="12700">
                  <a:solidFill>
                    <a:schemeClr val="tx2">
                      <a:satMod val="155000"/>
                    </a:schemeClr>
                  </a:solidFill>
                  <a:prstDash val="solid"/>
                </a:ln>
                <a:latin typeface="+mn-lt"/>
                <a:cs typeface="Arial" charset="0"/>
              </a:rPr>
              <a:t>Sylvia Dawson, Special Assistant to the Director</a:t>
            </a:r>
            <a:endParaRPr lang="en-US" dirty="0" smtClean="0">
              <a:ln w="12700">
                <a:solidFill>
                  <a:schemeClr val="tx2">
                    <a:satMod val="155000"/>
                  </a:schemeClr>
                </a:solidFill>
                <a:prstDash val="solid"/>
              </a:ln>
              <a:latin typeface="+mn-lt"/>
              <a:cs typeface="Arial" charset="0"/>
            </a:endParaRPr>
          </a:p>
          <a:p>
            <a:pPr algn="ctr">
              <a:defRPr/>
            </a:pPr>
            <a:endParaRPr lang="en-US" dirty="0" smtClean="0">
              <a:ln w="12700">
                <a:solidFill>
                  <a:schemeClr val="tx2">
                    <a:satMod val="155000"/>
                  </a:schemeClr>
                </a:solidFill>
                <a:prstDash val="solid"/>
              </a:ln>
              <a:latin typeface="+mn-lt"/>
              <a:cs typeface="Arial" charset="0"/>
            </a:endParaRPr>
          </a:p>
          <a:p>
            <a:pPr algn="ctr">
              <a:defRPr/>
            </a:pPr>
            <a:r>
              <a:rPr lang="en-US" dirty="0" smtClean="0">
                <a:ln w="12700">
                  <a:solidFill>
                    <a:schemeClr val="tx2">
                      <a:satMod val="155000"/>
                    </a:schemeClr>
                  </a:solidFill>
                  <a:prstDash val="solid"/>
                </a:ln>
                <a:latin typeface="+mn-lt"/>
                <a:cs typeface="Calibri" pitchFamily="34" charset="0"/>
              </a:rPr>
              <a:t>Procurement and Grants Office (PGO)</a:t>
            </a:r>
          </a:p>
          <a:p>
            <a:pPr algn="ctr">
              <a:defRPr/>
            </a:pPr>
            <a:r>
              <a:rPr lang="en-US" dirty="0" smtClean="0">
                <a:ln w="12700">
                  <a:solidFill>
                    <a:schemeClr val="tx2">
                      <a:satMod val="155000"/>
                    </a:schemeClr>
                  </a:solidFill>
                  <a:prstDash val="solid"/>
                </a:ln>
                <a:latin typeface="+mn-lt"/>
                <a:cs typeface="Calibri" pitchFamily="34" charset="0"/>
              </a:rPr>
              <a:t>Centers for Disease Control and Prevention</a:t>
            </a:r>
          </a:p>
          <a:p>
            <a:pPr algn="ctr">
              <a:defRPr/>
            </a:pPr>
            <a:endParaRPr lang="en-US" sz="2000" b="1" dirty="0" smtClean="0">
              <a:solidFill>
                <a:schemeClr val="bg1"/>
              </a:solidFill>
              <a:effectLst>
                <a:outerShdw blurRad="38100" dist="38100" dir="2700000" algn="tl">
                  <a:srgbClr val="000000"/>
                </a:outerShdw>
              </a:effectLst>
              <a:latin typeface="+mj-lt"/>
              <a:cs typeface="Arial" charset="0"/>
            </a:endParaRPr>
          </a:p>
          <a:p>
            <a:pPr algn="ctr">
              <a:defRPr/>
            </a:pPr>
            <a:endParaRPr lang="en-US" sz="2000" b="1" dirty="0">
              <a:solidFill>
                <a:schemeClr val="bg1"/>
              </a:solidFill>
              <a:effectLst>
                <a:outerShdw blurRad="38100" dist="38100" dir="2700000" algn="tl">
                  <a:srgbClr val="000000"/>
                </a:outerShdw>
              </a:effectLst>
              <a:latin typeface="+mj-lt"/>
              <a:cs typeface="Arial" charset="0"/>
            </a:endParaRPr>
          </a:p>
          <a:p>
            <a:pPr algn="ctr">
              <a:defRPr/>
            </a:pPr>
            <a:endParaRPr lang="en-US" sz="2000" b="1" dirty="0">
              <a:solidFill>
                <a:schemeClr val="bg1"/>
              </a:solidFill>
              <a:effectLst>
                <a:outerShdw blurRad="38100" dist="38100" dir="2700000" algn="tl">
                  <a:srgbClr val="000000"/>
                </a:outerShdw>
              </a:effectLst>
              <a:latin typeface="Futura Md BT" pitchFamily="34" charset="0"/>
              <a:cs typeface="Arial" charset="0"/>
            </a:endParaRPr>
          </a:p>
        </p:txBody>
      </p:sp>
      <p:sp>
        <p:nvSpPr>
          <p:cNvPr id="4102" name="Slide Number Placeholder 5"/>
          <p:cNvSpPr>
            <a:spLocks noGrp="1"/>
          </p:cNvSpPr>
          <p:nvPr>
            <p:ph type="sldNum" sz="quarter" idx="12"/>
          </p:nvPr>
        </p:nvSpPr>
        <p:spPr>
          <a:noFill/>
        </p:spPr>
        <p:txBody>
          <a:bodyPr/>
          <a:lstStyle/>
          <a:p>
            <a:fld id="{3C5DE9BA-1795-4133-AA47-A2BBA5D97F37}" type="slidenum">
              <a:rPr lang="en-US" smtClean="0"/>
              <a:pPr/>
              <a:t>1</a:t>
            </a:fld>
            <a:endParaRPr lang="en-US" dirty="0" smtClean="0"/>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Contract Process Overview</a:t>
            </a:r>
            <a:endParaRPr lang="en-US" sz="3200" dirty="0"/>
          </a:p>
        </p:txBody>
      </p:sp>
      <p:sp>
        <p:nvSpPr>
          <p:cNvPr id="3" name="Content Placeholder 2"/>
          <p:cNvSpPr>
            <a:spLocks noGrp="1"/>
          </p:cNvSpPr>
          <p:nvPr>
            <p:ph idx="1"/>
          </p:nvPr>
        </p:nvSpPr>
        <p:spPr/>
        <p:txBody>
          <a:bodyPr/>
          <a:lstStyle/>
          <a:p>
            <a:pPr marL="457200" indent="-457200">
              <a:buClr>
                <a:schemeClr val="tx1"/>
              </a:buClr>
              <a:buFont typeface="+mj-lt"/>
              <a:buAutoNum type="arabicPeriod"/>
            </a:pPr>
            <a:r>
              <a:rPr lang="en-US" sz="2400" dirty="0" smtClean="0"/>
              <a:t>Forecast &amp; Planning</a:t>
            </a:r>
          </a:p>
          <a:p>
            <a:pPr marL="457200" indent="-457200">
              <a:buClr>
                <a:schemeClr val="tx1"/>
              </a:buClr>
              <a:buFont typeface="+mj-lt"/>
              <a:buAutoNum type="arabicPeriod"/>
            </a:pPr>
            <a:r>
              <a:rPr lang="en-US" sz="2400" dirty="0" smtClean="0"/>
              <a:t>Solicitation &amp; Evaluation</a:t>
            </a:r>
          </a:p>
          <a:p>
            <a:pPr marL="800100" lvl="1" indent="-342900">
              <a:buClr>
                <a:schemeClr val="tx1"/>
              </a:buClr>
              <a:buFont typeface="+mj-lt"/>
              <a:buAutoNum type="arabicPeriod"/>
            </a:pPr>
            <a:r>
              <a:rPr lang="en-US" sz="1800" dirty="0" smtClean="0"/>
              <a:t>Receipt of Proposals</a:t>
            </a:r>
          </a:p>
          <a:p>
            <a:pPr marL="800100" lvl="1" indent="-342900">
              <a:buClr>
                <a:schemeClr val="tx1"/>
              </a:buClr>
              <a:buFont typeface="+mj-lt"/>
              <a:buAutoNum type="arabicPeriod"/>
            </a:pPr>
            <a:r>
              <a:rPr lang="en-US" sz="1800" dirty="0" smtClean="0"/>
              <a:t>Technical Review</a:t>
            </a:r>
          </a:p>
          <a:p>
            <a:pPr marL="800100" lvl="1" indent="-342900">
              <a:buClr>
                <a:schemeClr val="tx1"/>
              </a:buClr>
              <a:buFont typeface="+mj-lt"/>
              <a:buAutoNum type="arabicPeriod"/>
            </a:pPr>
            <a:r>
              <a:rPr lang="en-US" sz="1800" dirty="0" smtClean="0"/>
              <a:t>Business Review</a:t>
            </a:r>
            <a:endParaRPr lang="en-US" sz="1800" dirty="0"/>
          </a:p>
          <a:p>
            <a:pPr marL="514350" indent="-457200">
              <a:buClr>
                <a:schemeClr val="tx1"/>
              </a:buClr>
              <a:buFont typeface="+mj-lt"/>
              <a:buAutoNum type="arabicPeriod"/>
            </a:pPr>
            <a:r>
              <a:rPr lang="en-US" sz="2400" dirty="0" smtClean="0"/>
              <a:t>Negotiation</a:t>
            </a:r>
          </a:p>
          <a:p>
            <a:pPr marL="857250" lvl="1" indent="-342900">
              <a:buClr>
                <a:schemeClr val="tx1"/>
              </a:buClr>
              <a:buFont typeface="+mj-lt"/>
              <a:buAutoNum type="arabicPeriod"/>
            </a:pPr>
            <a:r>
              <a:rPr lang="en-US" sz="1800" dirty="0" smtClean="0"/>
              <a:t>Award Determination</a:t>
            </a:r>
          </a:p>
          <a:p>
            <a:pPr marL="457200" indent="-457200">
              <a:buClr>
                <a:schemeClr val="tx1"/>
              </a:buClr>
              <a:buFont typeface="+mj-lt"/>
              <a:buAutoNum type="arabicPeriod"/>
            </a:pPr>
            <a:r>
              <a:rPr lang="en-US" sz="2400" dirty="0" smtClean="0"/>
              <a:t>Award</a:t>
            </a:r>
          </a:p>
          <a:p>
            <a:pPr marL="457200" indent="-457200">
              <a:buClr>
                <a:schemeClr val="tx1"/>
              </a:buClr>
              <a:buFont typeface="+mj-lt"/>
              <a:buAutoNum type="arabicPeriod"/>
            </a:pPr>
            <a:r>
              <a:rPr lang="en-US" sz="2400" dirty="0" smtClean="0"/>
              <a:t>Contract Administration</a:t>
            </a:r>
          </a:p>
          <a:p>
            <a:pPr marL="457200" indent="-457200">
              <a:buClr>
                <a:schemeClr val="tx1"/>
              </a:buClr>
              <a:buFont typeface="+mj-lt"/>
              <a:buAutoNum type="arabicPeriod"/>
            </a:pPr>
            <a:r>
              <a:rPr lang="en-US" sz="2400" dirty="0" smtClean="0"/>
              <a:t>Close-out</a:t>
            </a:r>
            <a:endParaRPr lang="en-US" sz="2400" dirty="0"/>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10</a:t>
            </a:fld>
            <a:endParaRPr lang="en-US" dirty="0"/>
          </a:p>
        </p:txBody>
      </p:sp>
    </p:spTree>
    <p:extLst>
      <p:ext uri="{BB962C8B-B14F-4D97-AF65-F5344CB8AC3E}">
        <p14:creationId xmlns:p14="http://schemas.microsoft.com/office/powerpoint/2010/main" val="651764541"/>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019800" cy="685800"/>
          </a:xfrm>
        </p:spPr>
        <p:txBody>
          <a:bodyPr/>
          <a:lstStyle/>
          <a:p>
            <a:r>
              <a:rPr lang="en-US" sz="3200" dirty="0"/>
              <a:t/>
            </a:r>
            <a:br>
              <a:rPr lang="en-US" sz="3200" dirty="0"/>
            </a:br>
            <a:r>
              <a:rPr lang="en-US" sz="3200" dirty="0"/>
              <a:t>Who do we fund?</a:t>
            </a:r>
            <a:br>
              <a:rPr lang="en-US" sz="3200" dirty="0"/>
            </a:br>
            <a:endParaRPr lang="en-US" sz="3200" dirty="0"/>
          </a:p>
        </p:txBody>
      </p:sp>
      <p:sp>
        <p:nvSpPr>
          <p:cNvPr id="3" name="Content Placeholder 2"/>
          <p:cNvSpPr>
            <a:spLocks noGrp="1"/>
          </p:cNvSpPr>
          <p:nvPr>
            <p:ph idx="1"/>
          </p:nvPr>
        </p:nvSpPr>
        <p:spPr/>
        <p:txBody>
          <a:bodyPr/>
          <a:lstStyle/>
          <a:p>
            <a:pPr marL="0" indent="0">
              <a:buNone/>
            </a:pPr>
            <a:r>
              <a:rPr lang="en-US" sz="2400" dirty="0" smtClean="0"/>
              <a:t>CDC funds </a:t>
            </a:r>
            <a:r>
              <a:rPr lang="en-US" sz="2400" dirty="0"/>
              <a:t>organizations through the award of grants and cooperative agreements. </a:t>
            </a:r>
            <a:endParaRPr lang="en-US" sz="2400" dirty="0" smtClean="0"/>
          </a:p>
          <a:p>
            <a:pPr marL="0" indent="0">
              <a:buNone/>
            </a:pPr>
            <a:r>
              <a:rPr lang="en-US" sz="2400" dirty="0"/>
              <a:t> </a:t>
            </a:r>
            <a:r>
              <a:rPr lang="en-US" sz="2400" dirty="0" smtClean="0"/>
              <a:t> </a:t>
            </a:r>
            <a:r>
              <a:rPr lang="en-US" sz="1800" dirty="0" smtClean="0"/>
              <a:t>Examples:</a:t>
            </a:r>
            <a:endParaRPr lang="en-US" sz="1800" dirty="0"/>
          </a:p>
          <a:p>
            <a:pPr lvl="1">
              <a:buFont typeface="Wingdings" pitchFamily="2" charset="2"/>
              <a:buChar char="§"/>
            </a:pPr>
            <a:r>
              <a:rPr lang="en-US" sz="1800" dirty="0"/>
              <a:t>State and Local Health Departments</a:t>
            </a:r>
          </a:p>
          <a:p>
            <a:pPr lvl="1">
              <a:buFont typeface="Wingdings" pitchFamily="2" charset="2"/>
              <a:buChar char="§"/>
            </a:pPr>
            <a:r>
              <a:rPr lang="en-US" sz="1800" dirty="0"/>
              <a:t>American Indian/Native American/Alaska Native Tribes/Organizations</a:t>
            </a:r>
          </a:p>
          <a:p>
            <a:pPr lvl="1">
              <a:buFont typeface="Wingdings" pitchFamily="2" charset="2"/>
              <a:buChar char="§"/>
            </a:pPr>
            <a:r>
              <a:rPr lang="en-US" sz="1800" dirty="0"/>
              <a:t>Academic Institutions</a:t>
            </a:r>
          </a:p>
          <a:p>
            <a:pPr lvl="1">
              <a:buFont typeface="Wingdings" pitchFamily="2" charset="2"/>
              <a:buChar char="§"/>
            </a:pPr>
            <a:r>
              <a:rPr lang="en-US" sz="1800" dirty="0"/>
              <a:t>Professional Societies</a:t>
            </a:r>
          </a:p>
          <a:p>
            <a:pPr lvl="1">
              <a:buFont typeface="Wingdings" pitchFamily="2" charset="2"/>
              <a:buChar char="§"/>
            </a:pPr>
            <a:r>
              <a:rPr lang="en-US" sz="1800" dirty="0"/>
              <a:t>Volunteer Agencies</a:t>
            </a:r>
          </a:p>
          <a:p>
            <a:pPr lvl="1">
              <a:buFont typeface="Wingdings" pitchFamily="2" charset="2"/>
              <a:buChar char="§"/>
            </a:pPr>
            <a:r>
              <a:rPr lang="en-US" sz="1800" dirty="0"/>
              <a:t>Community Based Organizations</a:t>
            </a:r>
          </a:p>
          <a:p>
            <a:pPr lvl="1">
              <a:buFont typeface="Wingdings" pitchFamily="2" charset="2"/>
              <a:buChar char="§"/>
            </a:pPr>
            <a:r>
              <a:rPr lang="en-US" sz="1800" dirty="0"/>
              <a:t>International Health Organizations</a:t>
            </a:r>
          </a:p>
          <a:p>
            <a:pPr lvl="1">
              <a:buFont typeface="Wingdings" pitchFamily="2" charset="2"/>
              <a:buChar char="§"/>
            </a:pPr>
            <a:r>
              <a:rPr lang="en-US" sz="1800" dirty="0"/>
              <a:t>Private Sector State and Local Health </a:t>
            </a:r>
            <a:r>
              <a:rPr lang="en-US" sz="1800" dirty="0" smtClean="0"/>
              <a:t>Departments</a:t>
            </a:r>
            <a:endParaRPr lang="en-US" sz="2400" dirty="0"/>
          </a:p>
          <a:p>
            <a:pPr marL="0" indent="0">
              <a:buNone/>
            </a:pPr>
            <a:r>
              <a:rPr lang="en-US" sz="2400" dirty="0"/>
              <a:t>CDC does not make awards to individuals</a:t>
            </a:r>
            <a:r>
              <a:rPr lang="en-US" sz="2400" dirty="0" smtClean="0"/>
              <a:t>.</a:t>
            </a:r>
          </a:p>
          <a:p>
            <a:pPr marL="0" indent="0">
              <a:buNone/>
            </a:pPr>
            <a:endParaRPr lang="en-US" sz="2400" dirty="0"/>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11</a:t>
            </a:fld>
            <a:endParaRPr lang="en-US" dirty="0"/>
          </a:p>
        </p:txBody>
      </p:sp>
    </p:spTree>
    <p:extLst>
      <p:ext uri="{BB962C8B-B14F-4D97-AF65-F5344CB8AC3E}">
        <p14:creationId xmlns:p14="http://schemas.microsoft.com/office/powerpoint/2010/main" val="742932727"/>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591300" cy="1143000"/>
          </a:xfrm>
        </p:spPr>
        <p:txBody>
          <a:bodyPr/>
          <a:lstStyle/>
          <a:p>
            <a:r>
              <a:rPr lang="en-US" sz="3200" dirty="0" smtClean="0"/>
              <a:t>Where to Find Funding Opportunities</a:t>
            </a:r>
            <a:endParaRPr lang="en-US" sz="3200" dirty="0"/>
          </a:p>
        </p:txBody>
      </p:sp>
      <p:sp>
        <p:nvSpPr>
          <p:cNvPr id="3" name="Content Placeholder 2"/>
          <p:cNvSpPr>
            <a:spLocks noGrp="1"/>
          </p:cNvSpPr>
          <p:nvPr>
            <p:ph idx="1"/>
          </p:nvPr>
        </p:nvSpPr>
        <p:spPr/>
        <p:txBody>
          <a:bodyPr/>
          <a:lstStyle/>
          <a:p>
            <a:pPr marL="0" indent="0">
              <a:buNone/>
            </a:pPr>
            <a:r>
              <a:rPr lang="en-US" sz="2400" dirty="0" smtClean="0"/>
              <a:t>Grants.gov - the </a:t>
            </a:r>
            <a:r>
              <a:rPr lang="en-US" sz="2400" dirty="0"/>
              <a:t>Federal Government’s single online portal to find and apply for Federal grant </a:t>
            </a:r>
            <a:r>
              <a:rPr lang="en-US" sz="2400" dirty="0" smtClean="0"/>
              <a:t>funding.</a:t>
            </a:r>
          </a:p>
          <a:p>
            <a:pPr lvl="1">
              <a:buFont typeface="Wingdings" pitchFamily="2" charset="2"/>
              <a:buChar char="Ø"/>
            </a:pPr>
            <a:r>
              <a:rPr lang="en-US" sz="2400" dirty="0" smtClean="0"/>
              <a:t>www.grants.gov</a:t>
            </a:r>
            <a:endParaRPr lang="en-US" sz="2400" dirty="0"/>
          </a:p>
          <a:p>
            <a:pPr>
              <a:buFont typeface="Arial" pitchFamily="34" charset="0"/>
              <a:buChar char="•"/>
            </a:pPr>
            <a:endParaRPr lang="en-US" sz="2400" dirty="0"/>
          </a:p>
          <a:p>
            <a:pPr marL="0" indent="0">
              <a:buNone/>
            </a:pPr>
            <a:r>
              <a:rPr lang="en-US" sz="2400" dirty="0"/>
              <a:t>CDC </a:t>
            </a:r>
            <a:r>
              <a:rPr lang="en-US" sz="2400" dirty="0" smtClean="0"/>
              <a:t>Website</a:t>
            </a:r>
          </a:p>
          <a:p>
            <a:pPr lvl="1">
              <a:buFont typeface="Wingdings" pitchFamily="2" charset="2"/>
              <a:buChar char="Ø"/>
            </a:pPr>
            <a:r>
              <a:rPr lang="en-US" sz="2400" dirty="0" smtClean="0"/>
              <a:t>	www.cdc.gov/od/pgo/funding/FOAs.htm</a:t>
            </a:r>
            <a:endParaRPr lang="en-US" sz="2400" dirty="0"/>
          </a:p>
          <a:p>
            <a:pPr lvl="1">
              <a:buFont typeface="Arial" pitchFamily="34" charset="0"/>
              <a:buChar char="•"/>
            </a:pPr>
            <a:endParaRPr lang="en-US" sz="2400" dirty="0" smtClean="0"/>
          </a:p>
          <a:p>
            <a:pPr marL="0" indent="0">
              <a:buNone/>
            </a:pPr>
            <a:r>
              <a:rPr lang="en-US" sz="2400" dirty="0" smtClean="0"/>
              <a:t>FedBizOpps – Federal Government single online portal to find for contracting requests for proposals. </a:t>
            </a:r>
          </a:p>
          <a:p>
            <a:pPr lvl="1">
              <a:buFont typeface="Wingdings" pitchFamily="2" charset="2"/>
              <a:buChar char="Ø"/>
            </a:pPr>
            <a:r>
              <a:rPr lang="en-US" sz="2400" dirty="0" smtClean="0"/>
              <a:t>Www.fbo.gov</a:t>
            </a:r>
            <a:endParaRPr lang="en-US" sz="2400" dirty="0"/>
          </a:p>
          <a:p>
            <a:pPr lvl="1"/>
            <a:endParaRPr lang="en-US" sz="2400" dirty="0" smtClean="0"/>
          </a:p>
          <a:p>
            <a:pPr lvl="1"/>
            <a:endParaRPr lang="en-US" sz="2400" dirty="0"/>
          </a:p>
          <a:p>
            <a:pPr lvl="1"/>
            <a:endParaRPr lang="en-US" sz="2400" dirty="0"/>
          </a:p>
          <a:p>
            <a:endParaRPr lang="en-US" sz="2400" dirty="0"/>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12</a:t>
            </a:fld>
            <a:endParaRPr lang="en-US" dirty="0"/>
          </a:p>
        </p:txBody>
      </p:sp>
    </p:spTree>
    <p:extLst>
      <p:ext uri="{BB962C8B-B14F-4D97-AF65-F5344CB8AC3E}">
        <p14:creationId xmlns:p14="http://schemas.microsoft.com/office/powerpoint/2010/main" val="1299603104"/>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2881382-2221-4A81-887D-37A31DE3C431}" type="slidenum">
              <a:rPr lang="en-US" smtClean="0"/>
              <a:pPr>
                <a:defRPr/>
              </a:pPr>
              <a:t>13</a:t>
            </a:fld>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5556" y="1219200"/>
            <a:ext cx="4674738" cy="3353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66750" y="4914721"/>
            <a:ext cx="7391400" cy="1200329"/>
          </a:xfrm>
          <a:prstGeom prst="rect">
            <a:avLst/>
          </a:prstGeom>
        </p:spPr>
        <p:txBody>
          <a:bodyPr wrap="square">
            <a:spAutoFit/>
          </a:bodyPr>
          <a:lstStyle/>
          <a:p>
            <a:pPr algn="ctr"/>
            <a:r>
              <a:rPr lang="en-US" dirty="0">
                <a:latin typeface="+mj-lt"/>
              </a:rPr>
              <a:t>Centers for Disease Control and Prevention </a:t>
            </a:r>
            <a:endParaRPr lang="en-US" dirty="0" smtClean="0">
              <a:latin typeface="+mj-lt"/>
            </a:endParaRPr>
          </a:p>
          <a:p>
            <a:pPr algn="ctr"/>
            <a:r>
              <a:rPr lang="en-US" dirty="0" smtClean="0">
                <a:latin typeface="+mj-lt"/>
              </a:rPr>
              <a:t>1600 </a:t>
            </a:r>
            <a:r>
              <a:rPr lang="en-US" dirty="0">
                <a:latin typeface="+mj-lt"/>
              </a:rPr>
              <a:t>Clifton Road NE, Atlanta, GA </a:t>
            </a:r>
            <a:r>
              <a:rPr lang="en-US" dirty="0" smtClean="0">
                <a:latin typeface="+mj-lt"/>
              </a:rPr>
              <a:t>30333</a:t>
            </a:r>
          </a:p>
          <a:p>
            <a:pPr algn="ctr"/>
            <a:r>
              <a:rPr lang="en-US" dirty="0" smtClean="0">
                <a:latin typeface="+mj-lt"/>
              </a:rPr>
              <a:t> Phone</a:t>
            </a:r>
            <a:r>
              <a:rPr lang="en-US" dirty="0">
                <a:latin typeface="+mj-lt"/>
              </a:rPr>
              <a:t>: 1-800-CDC-INFO (232-4636)/TTY: 1-888-232-6348 </a:t>
            </a:r>
            <a:endParaRPr lang="en-US" dirty="0" smtClean="0">
              <a:latin typeface="+mj-lt"/>
            </a:endParaRPr>
          </a:p>
          <a:p>
            <a:pPr algn="ctr"/>
            <a:r>
              <a:rPr lang="en-US" dirty="0" smtClean="0">
                <a:latin typeface="+mj-lt"/>
              </a:rPr>
              <a:t>E-mail</a:t>
            </a:r>
            <a:r>
              <a:rPr lang="en-US" dirty="0">
                <a:latin typeface="+mj-lt"/>
              </a:rPr>
              <a:t>: cdcinfo@cdc.gov Web: www.cdc.gov</a:t>
            </a:r>
          </a:p>
        </p:txBody>
      </p:sp>
      <p:sp>
        <p:nvSpPr>
          <p:cNvPr id="5" name="TextBox 4"/>
          <p:cNvSpPr txBox="1"/>
          <p:nvPr/>
        </p:nvSpPr>
        <p:spPr>
          <a:xfrm>
            <a:off x="0" y="6096000"/>
            <a:ext cx="9144000" cy="923330"/>
          </a:xfrm>
          <a:prstGeom prst="rect">
            <a:avLst/>
          </a:prstGeom>
          <a:solidFill>
            <a:schemeClr val="bg1"/>
          </a:solidFill>
        </p:spPr>
        <p:txBody>
          <a:bodyPr wrap="square" rtlCol="0">
            <a:spAutoFit/>
          </a:bodyPr>
          <a:lstStyle/>
          <a:p>
            <a:endParaRPr lang="en-US" dirty="0" smtClean="0"/>
          </a:p>
          <a:p>
            <a:endParaRPr lang="en-US" dirty="0"/>
          </a:p>
          <a:p>
            <a:endParaRPr lang="en-US" dirty="0"/>
          </a:p>
        </p:txBody>
      </p:sp>
    </p:spTree>
    <p:extLst>
      <p:ext uri="{BB962C8B-B14F-4D97-AF65-F5344CB8AC3E}">
        <p14:creationId xmlns:p14="http://schemas.microsoft.com/office/powerpoint/2010/main" val="1179854587"/>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2514600" y="3810000"/>
            <a:ext cx="1905000" cy="11430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Futura Md BT" pitchFamily="34" charset="0"/>
            </a:endParaRPr>
          </a:p>
        </p:txBody>
      </p:sp>
      <p:sp>
        <p:nvSpPr>
          <p:cNvPr id="2" name="Title 1"/>
          <p:cNvSpPr>
            <a:spLocks noGrp="1"/>
          </p:cNvSpPr>
          <p:nvPr>
            <p:ph type="title"/>
          </p:nvPr>
        </p:nvSpPr>
        <p:spPr/>
        <p:txBody>
          <a:bodyPr/>
          <a:lstStyle/>
          <a:p>
            <a:r>
              <a:rPr lang="en-US" sz="3200" dirty="0" smtClean="0"/>
              <a:t>HHS Organizational Chart</a:t>
            </a:r>
            <a:endParaRPr lang="en-US" sz="3200" dirty="0"/>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2</a:t>
            </a:fld>
            <a:endParaRPr lang="en-US" dirty="0"/>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09600" y="1295400"/>
            <a:ext cx="80010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ight Arrow 7"/>
          <p:cNvSpPr/>
          <p:nvPr/>
        </p:nvSpPr>
        <p:spPr bwMode="auto">
          <a:xfrm>
            <a:off x="2171700" y="3877818"/>
            <a:ext cx="521208" cy="389382"/>
          </a:xfrm>
          <a:prstGeom prst="rightArrow">
            <a:avLst/>
          </a:prstGeom>
          <a:solidFill>
            <a:srgbClr val="0B3D9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Futura Md BT" pitchFamily="34" charset="0"/>
            </a:endParaRPr>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9983" y="4381500"/>
            <a:ext cx="54292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6685698"/>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2881382-2221-4A81-887D-37A31DE3C431}" type="slidenum">
              <a:rPr lang="en-US" smtClean="0"/>
              <a:pPr>
                <a:defRPr/>
              </a:pPr>
              <a:t>3</a:t>
            </a:fld>
            <a:endParaRPr lang="en-US" dirty="0"/>
          </a:p>
        </p:txBody>
      </p:sp>
      <p:sp>
        <p:nvSpPr>
          <p:cNvPr id="3" name="Title 2"/>
          <p:cNvSpPr>
            <a:spLocks noGrp="1"/>
          </p:cNvSpPr>
          <p:nvPr>
            <p:ph type="ctrTitle"/>
          </p:nvPr>
        </p:nvSpPr>
        <p:spPr/>
        <p:txBody>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066512413"/>
              </p:ext>
            </p:extLst>
          </p:nvPr>
        </p:nvGraphicFramePr>
        <p:xfrm>
          <a:off x="0" y="76200"/>
          <a:ext cx="9144000" cy="6781800"/>
        </p:xfrm>
        <a:graphic>
          <a:graphicData uri="http://schemas.openxmlformats.org/presentationml/2006/ole">
            <mc:AlternateContent xmlns:mc="http://schemas.openxmlformats.org/markup-compatibility/2006">
              <mc:Choice xmlns:v="urn:schemas-microsoft-com:vml" Requires="v">
                <p:oleObj spid="_x0000_s1041" name="Acrobat Document" r:id="rId4" imgW="7543665" imgH="5829194" progId="AcroExch.Document.7">
                  <p:embed/>
                </p:oleObj>
              </mc:Choice>
              <mc:Fallback>
                <p:oleObj name="Acrobat Document" r:id="rId4" imgW="7543665" imgH="5829194" progId="AcroExch.Document.7">
                  <p:embed/>
                  <p:pic>
                    <p:nvPicPr>
                      <p:cNvPr id="0" name=""/>
                      <p:cNvPicPr/>
                      <p:nvPr/>
                    </p:nvPicPr>
                    <p:blipFill>
                      <a:blip r:embed="rId5"/>
                      <a:stretch>
                        <a:fillRect/>
                      </a:stretch>
                    </p:blipFill>
                    <p:spPr>
                      <a:xfrm>
                        <a:off x="0" y="76200"/>
                        <a:ext cx="9144000" cy="6781800"/>
                      </a:xfrm>
                      <a:prstGeom prst="rect">
                        <a:avLst/>
                      </a:prstGeom>
                    </p:spPr>
                  </p:pic>
                </p:oleObj>
              </mc:Fallback>
            </mc:AlternateContent>
          </a:graphicData>
        </a:graphic>
      </p:graphicFrame>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 y="914400"/>
            <a:ext cx="5429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8257276"/>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CDC Procurements and Grants Office</a:t>
            </a:r>
            <a:endParaRPr lang="en-US" dirty="0"/>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4</a:t>
            </a:fld>
            <a:endParaRPr lang="en-US" dirty="0"/>
          </a:p>
        </p:txBody>
      </p:sp>
      <p:pic>
        <p:nvPicPr>
          <p:cNvPr id="4100"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1000" y="1219200"/>
            <a:ext cx="8229600" cy="4830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9893573"/>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066800" y="381000"/>
            <a:ext cx="6705600" cy="838200"/>
          </a:xfrm>
        </p:spPr>
        <p:txBody>
          <a:bodyPr/>
          <a:lstStyle/>
          <a:p>
            <a:r>
              <a:rPr lang="en-US" dirty="0" smtClean="0"/>
              <a:t/>
            </a:r>
            <a:br>
              <a:rPr lang="en-US" dirty="0" smtClean="0"/>
            </a:br>
            <a:r>
              <a:rPr lang="en-US" sz="3200" dirty="0"/>
              <a:t>CDC Vision </a:t>
            </a:r>
            <a:r>
              <a:rPr lang="en-US" sz="3200" dirty="0" smtClean="0"/>
              <a:t>&amp; Mission</a:t>
            </a:r>
            <a:r>
              <a:rPr lang="en-US" dirty="0"/>
              <a:t/>
            </a:r>
            <a:br>
              <a:rPr lang="en-US" dirty="0"/>
            </a:br>
            <a:endParaRPr lang="en-US" dirty="0" smtClean="0"/>
          </a:p>
        </p:txBody>
      </p:sp>
      <p:sp>
        <p:nvSpPr>
          <p:cNvPr id="7171" name="Content Placeholder 2"/>
          <p:cNvSpPr>
            <a:spLocks noGrp="1"/>
          </p:cNvSpPr>
          <p:nvPr>
            <p:ph idx="1"/>
          </p:nvPr>
        </p:nvSpPr>
        <p:spPr>
          <a:xfrm>
            <a:off x="533400" y="1143000"/>
            <a:ext cx="8229600" cy="4800600"/>
          </a:xfrm>
        </p:spPr>
        <p:txBody>
          <a:bodyPr>
            <a:normAutofit/>
          </a:bodyPr>
          <a:lstStyle/>
          <a:p>
            <a:pPr marL="0" lvl="0" indent="0">
              <a:buNone/>
            </a:pPr>
            <a:endParaRPr lang="en-US" sz="2000" dirty="0" smtClean="0"/>
          </a:p>
          <a:p>
            <a:pPr marL="0" lvl="0" indent="0">
              <a:buNone/>
            </a:pPr>
            <a:r>
              <a:rPr lang="en-US" sz="2800" b="1" dirty="0" smtClean="0"/>
              <a:t>CDC </a:t>
            </a:r>
            <a:r>
              <a:rPr lang="en-US" sz="2800" b="1" dirty="0"/>
              <a:t>Vision for the 21st </a:t>
            </a:r>
            <a:r>
              <a:rPr lang="en-US" sz="2800" b="1" dirty="0" smtClean="0"/>
              <a:t>Century</a:t>
            </a:r>
            <a:endParaRPr lang="en-US" sz="2800" b="1" dirty="0"/>
          </a:p>
          <a:p>
            <a:pPr marL="0" lvl="0" indent="0" algn="ctr">
              <a:buNone/>
            </a:pPr>
            <a:endParaRPr lang="en-US" sz="1200" dirty="0" smtClean="0"/>
          </a:p>
          <a:p>
            <a:pPr marL="0" lvl="0" indent="0" algn="ctr">
              <a:buNone/>
            </a:pPr>
            <a:r>
              <a:rPr lang="en-US" sz="2400" dirty="0" smtClean="0"/>
              <a:t>“</a:t>
            </a:r>
            <a:r>
              <a:rPr lang="en-US" sz="2400" dirty="0"/>
              <a:t>Health Protection…Health Equity”</a:t>
            </a:r>
          </a:p>
          <a:p>
            <a:pPr marL="0" lvl="0" indent="0">
              <a:buNone/>
            </a:pPr>
            <a:endParaRPr lang="en-US" sz="2400" dirty="0"/>
          </a:p>
          <a:p>
            <a:pPr marL="0" lvl="0" indent="0">
              <a:buNone/>
            </a:pPr>
            <a:r>
              <a:rPr lang="en-US" sz="2800" b="1" dirty="0"/>
              <a:t>CDC Mission</a:t>
            </a:r>
          </a:p>
          <a:p>
            <a:pPr marL="0" lvl="0" indent="0" algn="just">
              <a:buNone/>
            </a:pPr>
            <a:r>
              <a:rPr lang="en-US" dirty="0" smtClean="0"/>
              <a:t>	</a:t>
            </a:r>
            <a:r>
              <a:rPr lang="en-US" sz="2400" dirty="0" smtClean="0"/>
              <a:t>Collaborating </a:t>
            </a:r>
            <a:r>
              <a:rPr lang="en-US" sz="2400" dirty="0"/>
              <a:t>to create the expertise, information, and tools that people and </a:t>
            </a:r>
            <a:r>
              <a:rPr lang="en-US" sz="2400" dirty="0" smtClean="0"/>
              <a:t>communities </a:t>
            </a:r>
            <a:r>
              <a:rPr lang="en-US" sz="2400" dirty="0"/>
              <a:t>need to protect their health – through health promotion, prevention of </a:t>
            </a:r>
            <a:r>
              <a:rPr lang="en-US" sz="2400" dirty="0" smtClean="0"/>
              <a:t>disease</a:t>
            </a:r>
            <a:r>
              <a:rPr lang="en-US" sz="2400" dirty="0"/>
              <a:t>, injury and disability, and preparedness for new health threats.</a:t>
            </a:r>
          </a:p>
          <a:p>
            <a:pPr lvl="0"/>
            <a:endParaRPr lang="en-US" dirty="0"/>
          </a:p>
          <a:p>
            <a:pPr lvl="0"/>
            <a:endParaRPr lang="en-US" dirty="0"/>
          </a:p>
          <a:p>
            <a:pPr lvl="0"/>
            <a:endParaRPr lang="en-US" dirty="0"/>
          </a:p>
        </p:txBody>
      </p:sp>
      <p:sp>
        <p:nvSpPr>
          <p:cNvPr id="29699" name="Slide Number Placeholder 3"/>
          <p:cNvSpPr>
            <a:spLocks noGrp="1"/>
          </p:cNvSpPr>
          <p:nvPr>
            <p:ph type="sldNum" sz="quarter" idx="12"/>
          </p:nvPr>
        </p:nvSpPr>
        <p:spPr>
          <a:noFill/>
        </p:spPr>
        <p:txBody>
          <a:bodyPr/>
          <a:lstStyle/>
          <a:p>
            <a:fld id="{93238529-C0F4-4D0F-B452-BDDC28220973}" type="slidenum">
              <a:rPr lang="en-US" smtClean="0"/>
              <a:pPr/>
              <a:t>5</a:t>
            </a:fld>
            <a:endParaRPr lang="en-US" dirty="0" smtClean="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CDC Program Areas</a:t>
            </a:r>
            <a:endParaRPr lang="en-US" sz="3200" dirty="0"/>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6</a:t>
            </a:fld>
            <a:endParaRPr lang="en-US" dirty="0"/>
          </a:p>
        </p:txBody>
      </p:sp>
      <p:sp>
        <p:nvSpPr>
          <p:cNvPr id="6" name="Content Placeholder 5"/>
          <p:cNvSpPr>
            <a:spLocks noGrp="1"/>
          </p:cNvSpPr>
          <p:nvPr>
            <p:ph idx="1"/>
          </p:nvPr>
        </p:nvSpPr>
        <p:spPr/>
        <p:txBody>
          <a:bodyPr/>
          <a:lstStyle/>
          <a:p>
            <a:r>
              <a:rPr lang="en-US" sz="2000" dirty="0" smtClean="0"/>
              <a:t>Infectious Diseases - HIV/AIDS</a:t>
            </a:r>
            <a:r>
              <a:rPr lang="en-US" sz="2000" dirty="0"/>
              <a:t>, viral hepatitis, STDs, and </a:t>
            </a:r>
            <a:r>
              <a:rPr lang="en-US" sz="2000" dirty="0" smtClean="0"/>
              <a:t>TB</a:t>
            </a:r>
          </a:p>
          <a:p>
            <a:r>
              <a:rPr lang="en-US" sz="2000" dirty="0"/>
              <a:t>Vaccine </a:t>
            </a:r>
            <a:r>
              <a:rPr lang="en-US" sz="2000" dirty="0" smtClean="0"/>
              <a:t>development</a:t>
            </a:r>
          </a:p>
          <a:p>
            <a:r>
              <a:rPr lang="en-US" sz="2000" dirty="0" smtClean="0"/>
              <a:t>Immunization</a:t>
            </a:r>
          </a:p>
          <a:p>
            <a:r>
              <a:rPr lang="en-US" sz="2000" dirty="0" smtClean="0"/>
              <a:t>Birth defects</a:t>
            </a:r>
          </a:p>
          <a:p>
            <a:r>
              <a:rPr lang="en-US" sz="2000" dirty="0"/>
              <a:t>Environmental </a:t>
            </a:r>
            <a:r>
              <a:rPr lang="en-US" sz="2000" dirty="0" smtClean="0"/>
              <a:t>health</a:t>
            </a:r>
          </a:p>
          <a:p>
            <a:r>
              <a:rPr lang="en-US" sz="2000" dirty="0" smtClean="0"/>
              <a:t>Preparedness</a:t>
            </a:r>
          </a:p>
          <a:p>
            <a:r>
              <a:rPr lang="en-US" sz="2000" dirty="0"/>
              <a:t>Chronic </a:t>
            </a:r>
            <a:r>
              <a:rPr lang="en-US" sz="2000" dirty="0" smtClean="0"/>
              <a:t>diseases</a:t>
            </a:r>
          </a:p>
          <a:p>
            <a:r>
              <a:rPr lang="en-US" sz="2000" dirty="0"/>
              <a:t>Occupational safety and </a:t>
            </a:r>
            <a:r>
              <a:rPr lang="en-US" sz="2000" dirty="0" smtClean="0"/>
              <a:t>health</a:t>
            </a:r>
          </a:p>
          <a:p>
            <a:r>
              <a:rPr lang="en-US" sz="2000" dirty="0"/>
              <a:t>Injury </a:t>
            </a:r>
            <a:r>
              <a:rPr lang="en-US" sz="2000" dirty="0" smtClean="0"/>
              <a:t>prevention</a:t>
            </a:r>
            <a:endParaRPr lang="en-US" sz="2000" dirty="0"/>
          </a:p>
          <a:p>
            <a:r>
              <a:rPr lang="en-US" sz="2000" dirty="0" smtClean="0"/>
              <a:t>Global Health</a:t>
            </a:r>
          </a:p>
        </p:txBody>
      </p:sp>
    </p:spTree>
    <p:extLst>
      <p:ext uri="{BB962C8B-B14F-4D97-AF65-F5344CB8AC3E}">
        <p14:creationId xmlns:p14="http://schemas.microsoft.com/office/powerpoint/2010/main" val="2982117387"/>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6629400" cy="990600"/>
          </a:xfrm>
        </p:spPr>
        <p:txBody>
          <a:bodyPr/>
          <a:lstStyle/>
          <a:p>
            <a:r>
              <a:rPr lang="en-US" dirty="0"/>
              <a:t>Procurement and Grants Funding History (Billions)</a:t>
            </a:r>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7</a:t>
            </a:fld>
            <a:endParaRPr lang="en-US" dirty="0"/>
          </a:p>
        </p:txBody>
      </p:sp>
      <p:pic>
        <p:nvPicPr>
          <p:cNvPr id="205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 y="1600200"/>
            <a:ext cx="8686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2461680"/>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8</a:t>
            </a:fld>
            <a:endParaRPr lang="en-US" dirty="0"/>
          </a:p>
        </p:txBody>
      </p:sp>
      <p:sp>
        <p:nvSpPr>
          <p:cNvPr id="5" name="Rectangle 4"/>
          <p:cNvSpPr txBox="1">
            <a:spLocks noChangeArrowheads="1"/>
          </p:cNvSpPr>
          <p:nvPr/>
        </p:nvSpPr>
        <p:spPr bwMode="auto">
          <a:xfrm>
            <a:off x="736600" y="381000"/>
            <a:ext cx="7670800" cy="5302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chemeClr val="tx2"/>
                </a:solidFill>
                <a:latin typeface="+mj-lt"/>
                <a:ea typeface="+mj-ea"/>
                <a:cs typeface="+mj-cs"/>
              </a:defRPr>
            </a:lvl1pPr>
            <a:lvl2pPr algn="ctr" rtl="0" eaLnBrk="0" fontAlgn="base" hangingPunct="0">
              <a:spcBef>
                <a:spcPct val="0"/>
              </a:spcBef>
              <a:spcAft>
                <a:spcPct val="0"/>
              </a:spcAft>
              <a:defRPr sz="2400" b="1">
                <a:solidFill>
                  <a:schemeClr val="tx2"/>
                </a:solidFill>
                <a:latin typeface="Arial" pitchFamily="34" charset="0"/>
              </a:defRPr>
            </a:lvl2pPr>
            <a:lvl3pPr algn="ctr" rtl="0" eaLnBrk="0" fontAlgn="base" hangingPunct="0">
              <a:spcBef>
                <a:spcPct val="0"/>
              </a:spcBef>
              <a:spcAft>
                <a:spcPct val="0"/>
              </a:spcAft>
              <a:defRPr sz="2400" b="1">
                <a:solidFill>
                  <a:schemeClr val="tx2"/>
                </a:solidFill>
                <a:latin typeface="Arial" pitchFamily="34" charset="0"/>
              </a:defRPr>
            </a:lvl3pPr>
            <a:lvl4pPr algn="ctr" rtl="0" eaLnBrk="0" fontAlgn="base" hangingPunct="0">
              <a:spcBef>
                <a:spcPct val="0"/>
              </a:spcBef>
              <a:spcAft>
                <a:spcPct val="0"/>
              </a:spcAft>
              <a:defRPr sz="2400" b="1">
                <a:solidFill>
                  <a:schemeClr val="tx2"/>
                </a:solidFill>
                <a:latin typeface="Arial" pitchFamily="34" charset="0"/>
              </a:defRPr>
            </a:lvl4pPr>
            <a:lvl5pPr algn="ctr" rtl="0" eaLnBrk="0" fontAlgn="base" hangingPunct="0">
              <a:spcBef>
                <a:spcPct val="0"/>
              </a:spcBef>
              <a:spcAft>
                <a:spcPct val="0"/>
              </a:spcAft>
              <a:defRPr sz="2400" b="1">
                <a:solidFill>
                  <a:schemeClr val="tx2"/>
                </a:solidFill>
                <a:latin typeface="Arial" pitchFamily="34" charset="0"/>
              </a:defRPr>
            </a:lvl5pPr>
            <a:lvl6pPr marL="457200" algn="ctr" rtl="0" fontAlgn="base">
              <a:spcBef>
                <a:spcPct val="0"/>
              </a:spcBef>
              <a:spcAft>
                <a:spcPct val="0"/>
              </a:spcAft>
              <a:defRPr sz="2400" b="1">
                <a:solidFill>
                  <a:schemeClr val="tx2"/>
                </a:solidFill>
                <a:latin typeface="Arial" pitchFamily="34" charset="0"/>
              </a:defRPr>
            </a:lvl6pPr>
            <a:lvl7pPr marL="914400" algn="ctr" rtl="0" fontAlgn="base">
              <a:spcBef>
                <a:spcPct val="0"/>
              </a:spcBef>
              <a:spcAft>
                <a:spcPct val="0"/>
              </a:spcAft>
              <a:defRPr sz="2400" b="1">
                <a:solidFill>
                  <a:schemeClr val="tx2"/>
                </a:solidFill>
                <a:latin typeface="Arial" pitchFamily="34" charset="0"/>
              </a:defRPr>
            </a:lvl7pPr>
            <a:lvl8pPr marL="1371600" algn="ctr" rtl="0" fontAlgn="base">
              <a:spcBef>
                <a:spcPct val="0"/>
              </a:spcBef>
              <a:spcAft>
                <a:spcPct val="0"/>
              </a:spcAft>
              <a:defRPr sz="2400" b="1">
                <a:solidFill>
                  <a:schemeClr val="tx2"/>
                </a:solidFill>
                <a:latin typeface="Arial" pitchFamily="34" charset="0"/>
              </a:defRPr>
            </a:lvl8pPr>
            <a:lvl9pPr marL="1828800" algn="ctr" rtl="0" fontAlgn="base">
              <a:spcBef>
                <a:spcPct val="0"/>
              </a:spcBef>
              <a:spcAft>
                <a:spcPct val="0"/>
              </a:spcAft>
              <a:defRPr sz="2400" b="1">
                <a:solidFill>
                  <a:schemeClr val="tx2"/>
                </a:solidFill>
                <a:latin typeface="Arial" pitchFamily="34" charset="0"/>
              </a:defRPr>
            </a:lvl9pPr>
          </a:lstStyle>
          <a:p>
            <a:pPr eaLnBrk="1" hangingPunct="1"/>
            <a:r>
              <a:rPr lang="en-US" sz="3200" dirty="0" smtClean="0"/>
              <a:t>FY 2011 PGO Obligations</a:t>
            </a:r>
            <a:endParaRPr lang="en-US" sz="2000" dirty="0" smtClean="0"/>
          </a:p>
        </p:txBody>
      </p:sp>
      <p:sp>
        <p:nvSpPr>
          <p:cNvPr id="6" name="Rectangle 5"/>
          <p:cNvSpPr>
            <a:spLocks noChangeArrowheads="1"/>
          </p:cNvSpPr>
          <p:nvPr/>
        </p:nvSpPr>
        <p:spPr bwMode="auto">
          <a:xfrm>
            <a:off x="204788" y="1371600"/>
            <a:ext cx="8786812" cy="455221"/>
          </a:xfrm>
          <a:prstGeom prst="rect">
            <a:avLst/>
          </a:prstGeom>
          <a:noFill/>
          <a:ln w="9525" algn="ctr">
            <a:noFill/>
            <a:miter lim="800000"/>
            <a:headEnd/>
            <a:tailEnd/>
          </a:ln>
        </p:spPr>
        <p:txBody>
          <a:bodyPr/>
          <a:lstStyle/>
          <a:p>
            <a:pPr marL="342900" indent="-342900" algn="ctr">
              <a:lnSpc>
                <a:spcPct val="90000"/>
              </a:lnSpc>
              <a:spcBef>
                <a:spcPct val="40000"/>
              </a:spcBef>
              <a:buClr>
                <a:srgbClr val="FFFF00"/>
              </a:buClr>
              <a:buFont typeface="Wingdings" pitchFamily="2" charset="2"/>
              <a:buNone/>
            </a:pPr>
            <a:r>
              <a:rPr lang="en-US" sz="1700" b="1" i="1" dirty="0">
                <a:solidFill>
                  <a:schemeClr val="accent2"/>
                </a:solidFill>
                <a:latin typeface="Tahoma" pitchFamily="34" charset="0"/>
              </a:rPr>
              <a:t>Over </a:t>
            </a:r>
            <a:r>
              <a:rPr lang="en-US" sz="1700" b="1" i="1" dirty="0" smtClean="0">
                <a:solidFill>
                  <a:schemeClr val="accent2"/>
                </a:solidFill>
                <a:latin typeface="Tahoma" pitchFamily="34" charset="0"/>
              </a:rPr>
              <a:t>24,500 </a:t>
            </a:r>
            <a:r>
              <a:rPr lang="en-US" sz="1700" b="1" i="1" dirty="0">
                <a:solidFill>
                  <a:schemeClr val="accent2"/>
                </a:solidFill>
                <a:latin typeface="Tahoma" pitchFamily="34" charset="0"/>
              </a:rPr>
              <a:t>actions totaling $</a:t>
            </a:r>
            <a:r>
              <a:rPr lang="en-US" sz="1700" b="1" i="1" dirty="0" smtClean="0">
                <a:solidFill>
                  <a:schemeClr val="accent2"/>
                </a:solidFill>
                <a:latin typeface="Tahoma" pitchFamily="34" charset="0"/>
              </a:rPr>
              <a:t>10.4 </a:t>
            </a:r>
            <a:r>
              <a:rPr lang="en-US" sz="1700" b="1" i="1" dirty="0">
                <a:solidFill>
                  <a:schemeClr val="accent2"/>
                </a:solidFill>
                <a:latin typeface="Tahoma" pitchFamily="34" charset="0"/>
              </a:rPr>
              <a:t>Billion</a:t>
            </a:r>
          </a:p>
        </p:txBody>
      </p:sp>
      <p:grpSp>
        <p:nvGrpSpPr>
          <p:cNvPr id="7" name="Group 30"/>
          <p:cNvGrpSpPr>
            <a:grpSpLocks/>
          </p:cNvGrpSpPr>
          <p:nvPr/>
        </p:nvGrpSpPr>
        <p:grpSpPr bwMode="auto">
          <a:xfrm>
            <a:off x="204788" y="1904998"/>
            <a:ext cx="4367212" cy="1828801"/>
            <a:chOff x="205143" y="1676401"/>
            <a:chExt cx="4366857" cy="2209799"/>
          </a:xfrm>
        </p:grpSpPr>
        <p:sp>
          <p:nvSpPr>
            <p:cNvPr id="8" name="Rectangle 24"/>
            <p:cNvSpPr>
              <a:spLocks noChangeArrowheads="1"/>
            </p:cNvSpPr>
            <p:nvPr/>
          </p:nvSpPr>
          <p:spPr bwMode="auto">
            <a:xfrm>
              <a:off x="376392" y="2057400"/>
              <a:ext cx="4195608" cy="1828800"/>
            </a:xfrm>
            <a:prstGeom prst="rect">
              <a:avLst/>
            </a:prstGeom>
            <a:noFill/>
            <a:ln w="9525" algn="ctr">
              <a:noFill/>
              <a:miter lim="800000"/>
              <a:headEnd/>
              <a:tailEnd/>
            </a:ln>
          </p:spPr>
          <p:txBody>
            <a:bodyPr/>
            <a:lstStyle/>
            <a:p>
              <a:pPr marL="342900" indent="-342900">
                <a:lnSpc>
                  <a:spcPct val="90000"/>
                </a:lnSpc>
                <a:spcBef>
                  <a:spcPct val="40000"/>
                </a:spcBef>
                <a:buClr>
                  <a:schemeClr val="accent2"/>
                </a:buClr>
                <a:buFont typeface="Wingdings" pitchFamily="2" charset="2"/>
                <a:buChar char="§"/>
              </a:pPr>
              <a:r>
                <a:rPr lang="en-US" sz="1500" b="1" dirty="0">
                  <a:solidFill>
                    <a:schemeClr val="accent2"/>
                  </a:solidFill>
                  <a:latin typeface="Tahoma" pitchFamily="34" charset="0"/>
                </a:rPr>
                <a:t>Dollars: </a:t>
              </a:r>
              <a:r>
                <a:rPr lang="en-US" sz="1500" b="1" dirty="0" smtClean="0">
                  <a:solidFill>
                    <a:schemeClr val="accent2"/>
                  </a:solidFill>
                  <a:latin typeface="Tahoma" pitchFamily="34" charset="0"/>
                </a:rPr>
                <a:t>$4.7 </a:t>
              </a:r>
              <a:r>
                <a:rPr lang="en-US" sz="1500" b="1" dirty="0">
                  <a:solidFill>
                    <a:schemeClr val="accent2"/>
                  </a:solidFill>
                  <a:latin typeface="Tahoma" pitchFamily="34" charset="0"/>
                </a:rPr>
                <a:t>Billion</a:t>
              </a:r>
            </a:p>
            <a:p>
              <a:pPr marL="342900" indent="-342900">
                <a:lnSpc>
                  <a:spcPct val="90000"/>
                </a:lnSpc>
                <a:spcBef>
                  <a:spcPct val="40000"/>
                </a:spcBef>
                <a:buClr>
                  <a:schemeClr val="accent2"/>
                </a:buClr>
                <a:buFont typeface="Wingdings" pitchFamily="2" charset="2"/>
                <a:buChar char="§"/>
              </a:pPr>
              <a:r>
                <a:rPr lang="en-US" sz="1500" b="1" dirty="0">
                  <a:solidFill>
                    <a:schemeClr val="accent2"/>
                  </a:solidFill>
                  <a:latin typeface="Tahoma" pitchFamily="34" charset="0"/>
                </a:rPr>
                <a:t>Actions: </a:t>
              </a:r>
              <a:r>
                <a:rPr lang="en-US" sz="1500" b="1" dirty="0" smtClean="0">
                  <a:solidFill>
                    <a:schemeClr val="accent2"/>
                  </a:solidFill>
                  <a:latin typeface="Tahoma" pitchFamily="34" charset="0"/>
                </a:rPr>
                <a:t>10,959</a:t>
              </a:r>
              <a:endParaRPr lang="en-US" sz="1400" b="1" dirty="0">
                <a:solidFill>
                  <a:schemeClr val="accent2"/>
                </a:solidFill>
                <a:latin typeface="Tahoma" pitchFamily="34" charset="0"/>
              </a:endParaRPr>
            </a:p>
            <a:p>
              <a:pPr marL="342900" indent="-342900">
                <a:lnSpc>
                  <a:spcPct val="90000"/>
                </a:lnSpc>
                <a:spcBef>
                  <a:spcPct val="40000"/>
                </a:spcBef>
                <a:buClr>
                  <a:srgbClr val="FFFF00"/>
                </a:buClr>
                <a:buFont typeface="Wingdings" pitchFamily="2" charset="2"/>
                <a:buChar char="§"/>
              </a:pPr>
              <a:endParaRPr lang="en-US" sz="1300" b="1" dirty="0">
                <a:solidFill>
                  <a:schemeClr val="accent2"/>
                </a:solidFill>
                <a:latin typeface="Tahoma" pitchFamily="34" charset="0"/>
              </a:endParaRPr>
            </a:p>
          </p:txBody>
        </p:sp>
        <p:sp>
          <p:nvSpPr>
            <p:cNvPr id="9" name="Rectangle 26"/>
            <p:cNvSpPr>
              <a:spLocks noChangeArrowheads="1"/>
            </p:cNvSpPr>
            <p:nvPr/>
          </p:nvSpPr>
          <p:spPr bwMode="auto">
            <a:xfrm>
              <a:off x="205143" y="1676401"/>
              <a:ext cx="1010213" cy="400110"/>
            </a:xfrm>
            <a:prstGeom prst="rect">
              <a:avLst/>
            </a:prstGeom>
            <a:noFill/>
            <a:ln w="9525">
              <a:noFill/>
              <a:miter lim="800000"/>
              <a:headEnd/>
              <a:tailEnd/>
            </a:ln>
          </p:spPr>
          <p:txBody>
            <a:bodyPr wrap="none">
              <a:spAutoFit/>
            </a:bodyPr>
            <a:lstStyle/>
            <a:p>
              <a:r>
                <a:rPr lang="en-US" sz="2000" b="1" dirty="0">
                  <a:solidFill>
                    <a:schemeClr val="accent2"/>
                  </a:solidFill>
                </a:rPr>
                <a:t>Grants</a:t>
              </a:r>
            </a:p>
          </p:txBody>
        </p:sp>
      </p:grpSp>
      <p:grpSp>
        <p:nvGrpSpPr>
          <p:cNvPr id="10" name="Group 31"/>
          <p:cNvGrpSpPr>
            <a:grpSpLocks/>
          </p:cNvGrpSpPr>
          <p:nvPr/>
        </p:nvGrpSpPr>
        <p:grpSpPr bwMode="auto">
          <a:xfrm>
            <a:off x="4829175" y="1924110"/>
            <a:ext cx="3681413" cy="1989077"/>
            <a:chOff x="4828875" y="1676401"/>
            <a:chExt cx="3681860" cy="2362199"/>
          </a:xfrm>
        </p:grpSpPr>
        <p:sp>
          <p:nvSpPr>
            <p:cNvPr id="11" name="Rectangle 25"/>
            <p:cNvSpPr>
              <a:spLocks noChangeArrowheads="1"/>
            </p:cNvSpPr>
            <p:nvPr/>
          </p:nvSpPr>
          <p:spPr bwMode="auto">
            <a:xfrm>
              <a:off x="5000124" y="2057400"/>
              <a:ext cx="3510611" cy="1981200"/>
            </a:xfrm>
            <a:prstGeom prst="rect">
              <a:avLst/>
            </a:prstGeom>
            <a:noFill/>
            <a:ln w="9525" algn="ctr">
              <a:noFill/>
              <a:miter lim="800000"/>
              <a:headEnd/>
              <a:tailEnd/>
            </a:ln>
          </p:spPr>
          <p:txBody>
            <a:bodyPr/>
            <a:lstStyle/>
            <a:p>
              <a:pPr marL="342900" indent="-342900">
                <a:lnSpc>
                  <a:spcPct val="90000"/>
                </a:lnSpc>
                <a:spcBef>
                  <a:spcPct val="40000"/>
                </a:spcBef>
                <a:buClr>
                  <a:schemeClr val="accent2"/>
                </a:buClr>
                <a:buFont typeface="Wingdings" pitchFamily="2" charset="2"/>
                <a:buChar char="§"/>
              </a:pPr>
              <a:r>
                <a:rPr lang="en-US" sz="1500" b="1" dirty="0">
                  <a:solidFill>
                    <a:schemeClr val="accent2"/>
                  </a:solidFill>
                  <a:latin typeface="Tahoma" pitchFamily="34" charset="0"/>
                </a:rPr>
                <a:t>Dollars: </a:t>
              </a:r>
              <a:r>
                <a:rPr lang="en-US" sz="1500" b="1" dirty="0" smtClean="0">
                  <a:solidFill>
                    <a:schemeClr val="accent2"/>
                  </a:solidFill>
                  <a:latin typeface="Tahoma" pitchFamily="34" charset="0"/>
                </a:rPr>
                <a:t>$5.7 </a:t>
              </a:r>
              <a:r>
                <a:rPr lang="en-US" sz="1500" b="1" dirty="0">
                  <a:solidFill>
                    <a:schemeClr val="accent2"/>
                  </a:solidFill>
                  <a:latin typeface="Tahoma" pitchFamily="34" charset="0"/>
                </a:rPr>
                <a:t>Billion </a:t>
              </a:r>
            </a:p>
            <a:p>
              <a:pPr marL="342900" indent="-342900">
                <a:lnSpc>
                  <a:spcPct val="90000"/>
                </a:lnSpc>
                <a:spcBef>
                  <a:spcPct val="40000"/>
                </a:spcBef>
                <a:buClr>
                  <a:schemeClr val="accent2"/>
                </a:buClr>
                <a:buFont typeface="Wingdings" pitchFamily="2" charset="2"/>
                <a:buChar char="§"/>
              </a:pPr>
              <a:r>
                <a:rPr lang="en-US" sz="1500" b="1" dirty="0">
                  <a:solidFill>
                    <a:schemeClr val="accent2"/>
                  </a:solidFill>
                  <a:latin typeface="Tahoma" pitchFamily="34" charset="0"/>
                </a:rPr>
                <a:t>Actions: </a:t>
              </a:r>
              <a:r>
                <a:rPr lang="en-US" sz="1500" b="1" dirty="0" smtClean="0">
                  <a:solidFill>
                    <a:schemeClr val="accent2"/>
                  </a:solidFill>
                  <a:latin typeface="Tahoma" pitchFamily="34" charset="0"/>
                </a:rPr>
                <a:t>13,683</a:t>
              </a:r>
              <a:endParaRPr lang="en-US" sz="1500" b="1" dirty="0">
                <a:solidFill>
                  <a:schemeClr val="accent2"/>
                </a:solidFill>
                <a:latin typeface="Tahoma" pitchFamily="34" charset="0"/>
              </a:endParaRPr>
            </a:p>
            <a:p>
              <a:pPr marL="798513" lvl="1" indent="-341313">
                <a:lnSpc>
                  <a:spcPct val="90000"/>
                </a:lnSpc>
                <a:spcBef>
                  <a:spcPct val="40000"/>
                </a:spcBef>
                <a:buClr>
                  <a:schemeClr val="accent2"/>
                </a:buClr>
                <a:buFont typeface="Wingdings" pitchFamily="2" charset="2"/>
                <a:buChar char="ú"/>
              </a:pPr>
              <a:endParaRPr lang="en-US" sz="1200" b="1" dirty="0">
                <a:solidFill>
                  <a:schemeClr val="accent2"/>
                </a:solidFill>
                <a:latin typeface="Tahoma" pitchFamily="34" charset="0"/>
              </a:endParaRPr>
            </a:p>
          </p:txBody>
        </p:sp>
        <p:sp>
          <p:nvSpPr>
            <p:cNvPr id="12" name="Rectangle 27"/>
            <p:cNvSpPr>
              <a:spLocks noChangeArrowheads="1"/>
            </p:cNvSpPr>
            <p:nvPr/>
          </p:nvSpPr>
          <p:spPr bwMode="auto">
            <a:xfrm>
              <a:off x="4828875" y="1676401"/>
              <a:ext cx="1539459" cy="396875"/>
            </a:xfrm>
            <a:prstGeom prst="rect">
              <a:avLst/>
            </a:prstGeom>
            <a:noFill/>
            <a:ln w="9525">
              <a:noFill/>
              <a:miter lim="800000"/>
              <a:headEnd/>
              <a:tailEnd/>
            </a:ln>
          </p:spPr>
          <p:txBody>
            <a:bodyPr>
              <a:spAutoFit/>
            </a:bodyPr>
            <a:lstStyle/>
            <a:p>
              <a:r>
                <a:rPr lang="en-US" sz="2000" b="1" dirty="0">
                  <a:solidFill>
                    <a:schemeClr val="accent2"/>
                  </a:solidFill>
                </a:rPr>
                <a:t>Contracts</a:t>
              </a:r>
            </a:p>
          </p:txBody>
        </p:sp>
      </p:grpSp>
      <p:sp>
        <p:nvSpPr>
          <p:cNvPr id="13" name="Line 28"/>
          <p:cNvSpPr>
            <a:spLocks noChangeShapeType="1"/>
          </p:cNvSpPr>
          <p:nvPr/>
        </p:nvSpPr>
        <p:spPr bwMode="auto">
          <a:xfrm flipV="1">
            <a:off x="273844" y="1752600"/>
            <a:ext cx="8648700" cy="0"/>
          </a:xfrm>
          <a:prstGeom prst="line">
            <a:avLst/>
          </a:prstGeom>
          <a:noFill/>
          <a:ln w="9525">
            <a:solidFill>
              <a:schemeClr val="bg1"/>
            </a:solidFill>
            <a:round/>
            <a:headEnd/>
            <a:tailEnd/>
          </a:ln>
        </p:spPr>
        <p:txBody>
          <a:bodyPr/>
          <a:lstStyle/>
          <a:p>
            <a:endParaRPr lang="en-US" dirty="0"/>
          </a:p>
        </p:txBody>
      </p:sp>
      <p:pic>
        <p:nvPicPr>
          <p:cNvPr id="14" name="Picture 1"/>
          <p:cNvPicPr>
            <a:picLocks noChangeAspect="1" noChangeArrowheads="1"/>
          </p:cNvPicPr>
          <p:nvPr/>
        </p:nvPicPr>
        <p:blipFill>
          <a:blip r:embed="rId3" cstate="print"/>
          <a:srcRect/>
          <a:stretch>
            <a:fillRect/>
          </a:stretch>
        </p:blipFill>
        <p:spPr bwMode="auto">
          <a:xfrm>
            <a:off x="204788" y="3079058"/>
            <a:ext cx="4214812" cy="2888985"/>
          </a:xfrm>
          <a:prstGeom prst="rect">
            <a:avLst/>
          </a:prstGeom>
          <a:noFill/>
          <a:ln w="9525">
            <a:noFill/>
            <a:miter lim="800000"/>
            <a:headEnd/>
            <a:tailEnd/>
          </a:ln>
          <a:effectLst/>
        </p:spPr>
      </p:pic>
      <p:pic>
        <p:nvPicPr>
          <p:cNvPr id="15" name="Picture 2"/>
          <p:cNvPicPr>
            <a:picLocks noChangeAspect="1" noChangeArrowheads="1"/>
          </p:cNvPicPr>
          <p:nvPr/>
        </p:nvPicPr>
        <p:blipFill>
          <a:blip r:embed="rId4" cstate="print"/>
          <a:srcRect/>
          <a:stretch>
            <a:fillRect/>
          </a:stretch>
        </p:blipFill>
        <p:spPr bwMode="auto">
          <a:xfrm>
            <a:off x="4419601" y="3072443"/>
            <a:ext cx="4571999" cy="2895600"/>
          </a:xfrm>
          <a:prstGeom prst="rect">
            <a:avLst/>
          </a:prstGeom>
          <a:noFill/>
          <a:ln w="9525">
            <a:noFill/>
            <a:miter lim="800000"/>
            <a:headEnd/>
            <a:tailEnd/>
          </a:ln>
          <a:effectLst/>
        </p:spPr>
      </p:pic>
    </p:spTree>
    <p:extLst>
      <p:ext uri="{BB962C8B-B14F-4D97-AF65-F5344CB8AC3E}">
        <p14:creationId xmlns:p14="http://schemas.microsoft.com/office/powerpoint/2010/main" val="4168912899"/>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Grant Process Overview</a:t>
            </a:r>
            <a:br>
              <a:rPr lang="en-US" sz="3200" dirty="0"/>
            </a:br>
            <a:endParaRPr lang="en-US" sz="3200" dirty="0"/>
          </a:p>
        </p:txBody>
      </p:sp>
      <p:sp>
        <p:nvSpPr>
          <p:cNvPr id="3" name="Content Placeholder 2"/>
          <p:cNvSpPr>
            <a:spLocks noGrp="1"/>
          </p:cNvSpPr>
          <p:nvPr>
            <p:ph idx="1"/>
          </p:nvPr>
        </p:nvSpPr>
        <p:spPr>
          <a:xfrm>
            <a:off x="457200" y="1219200"/>
            <a:ext cx="8229600" cy="4801393"/>
          </a:xfrm>
        </p:spPr>
        <p:txBody>
          <a:bodyPr/>
          <a:lstStyle/>
          <a:p>
            <a:pPr marL="0" indent="0">
              <a:buNone/>
            </a:pPr>
            <a:r>
              <a:rPr lang="en-US" sz="2000" dirty="0" smtClean="0"/>
              <a:t>1. Planning</a:t>
            </a:r>
            <a:endParaRPr lang="en-US" sz="2000" dirty="0"/>
          </a:p>
          <a:p>
            <a:pPr marL="0" indent="0">
              <a:buNone/>
            </a:pPr>
            <a:r>
              <a:rPr lang="en-US" sz="2000" dirty="0"/>
              <a:t>2</a:t>
            </a:r>
            <a:r>
              <a:rPr lang="en-US" sz="2000" dirty="0" smtClean="0"/>
              <a:t>. Announcement</a:t>
            </a:r>
            <a:endParaRPr lang="en-US" sz="2000" dirty="0"/>
          </a:p>
          <a:p>
            <a:pPr marL="0" indent="0">
              <a:buNone/>
            </a:pPr>
            <a:r>
              <a:rPr lang="en-US" sz="2000" dirty="0"/>
              <a:t>3</a:t>
            </a:r>
            <a:r>
              <a:rPr lang="en-US" sz="2000" dirty="0" smtClean="0"/>
              <a:t>. Application </a:t>
            </a:r>
            <a:r>
              <a:rPr lang="en-US" sz="2000" dirty="0"/>
              <a:t>Evaluation </a:t>
            </a:r>
          </a:p>
          <a:p>
            <a:pPr marL="457200" lvl="1" indent="0">
              <a:buNone/>
            </a:pPr>
            <a:r>
              <a:rPr lang="en-US" sz="1600" dirty="0" smtClean="0"/>
              <a:t>■Receipt </a:t>
            </a:r>
            <a:r>
              <a:rPr lang="en-US" sz="1600" dirty="0"/>
              <a:t>and Screening</a:t>
            </a:r>
          </a:p>
          <a:p>
            <a:pPr marL="457200" lvl="1" indent="0">
              <a:buNone/>
            </a:pPr>
            <a:r>
              <a:rPr lang="en-US" sz="1600" dirty="0"/>
              <a:t>■Independent/Objective Review</a:t>
            </a:r>
          </a:p>
          <a:p>
            <a:pPr marL="457200" lvl="1" indent="0">
              <a:buNone/>
            </a:pPr>
            <a:r>
              <a:rPr lang="en-US" sz="1600" dirty="0"/>
              <a:t>■Business Management Evaluation</a:t>
            </a:r>
          </a:p>
          <a:p>
            <a:pPr marL="457200" lvl="1" indent="0">
              <a:buNone/>
            </a:pPr>
            <a:r>
              <a:rPr lang="en-US" sz="1600" dirty="0"/>
              <a:t>■Cost Analysis</a:t>
            </a:r>
          </a:p>
          <a:p>
            <a:pPr marL="0" indent="0">
              <a:buNone/>
            </a:pPr>
            <a:r>
              <a:rPr lang="en-US" sz="2000" dirty="0"/>
              <a:t>4</a:t>
            </a:r>
            <a:r>
              <a:rPr lang="en-US" sz="2000" dirty="0" smtClean="0"/>
              <a:t>. Negotiation</a:t>
            </a:r>
            <a:endParaRPr lang="en-US" sz="2000" dirty="0"/>
          </a:p>
          <a:p>
            <a:pPr marL="0" indent="0">
              <a:buNone/>
            </a:pPr>
            <a:r>
              <a:rPr lang="en-US" sz="2000" dirty="0"/>
              <a:t>5</a:t>
            </a:r>
            <a:r>
              <a:rPr lang="en-US" sz="2000" dirty="0" smtClean="0"/>
              <a:t>. Award</a:t>
            </a:r>
            <a:endParaRPr lang="en-US" sz="2000" dirty="0"/>
          </a:p>
          <a:p>
            <a:pPr marL="0" indent="0">
              <a:buNone/>
            </a:pPr>
            <a:r>
              <a:rPr lang="en-US" sz="2000" dirty="0"/>
              <a:t>6</a:t>
            </a:r>
            <a:r>
              <a:rPr lang="en-US" sz="2000" dirty="0" smtClean="0"/>
              <a:t>. Post-Award </a:t>
            </a:r>
            <a:r>
              <a:rPr lang="en-US" sz="2000" dirty="0"/>
              <a:t>Monitoring </a:t>
            </a:r>
          </a:p>
          <a:p>
            <a:pPr marL="457200" lvl="1" indent="0">
              <a:buNone/>
            </a:pPr>
            <a:r>
              <a:rPr lang="en-US" sz="1600" dirty="0"/>
              <a:t>■Formal Actions</a:t>
            </a:r>
          </a:p>
          <a:p>
            <a:pPr marL="457200" lvl="1" indent="0">
              <a:buNone/>
            </a:pPr>
            <a:r>
              <a:rPr lang="en-US" sz="1600" dirty="0"/>
              <a:t>■Audit Resolution</a:t>
            </a:r>
          </a:p>
          <a:p>
            <a:pPr marL="457200" lvl="1" indent="0">
              <a:buNone/>
            </a:pPr>
            <a:r>
              <a:rPr lang="en-US" sz="1600" dirty="0"/>
              <a:t>■Conflict Resolution</a:t>
            </a:r>
          </a:p>
          <a:p>
            <a:pPr marL="0" indent="0">
              <a:buNone/>
            </a:pPr>
            <a:r>
              <a:rPr lang="en-US" sz="2000" dirty="0" smtClean="0"/>
              <a:t>7. Closeout</a:t>
            </a:r>
            <a:endParaRPr lang="en-US" sz="2000" dirty="0"/>
          </a:p>
          <a:p>
            <a:endParaRPr lang="en-US" dirty="0"/>
          </a:p>
        </p:txBody>
      </p:sp>
      <p:sp>
        <p:nvSpPr>
          <p:cNvPr id="4" name="Slide Number Placeholder 3"/>
          <p:cNvSpPr>
            <a:spLocks noGrp="1"/>
          </p:cNvSpPr>
          <p:nvPr>
            <p:ph type="sldNum" sz="quarter" idx="12"/>
          </p:nvPr>
        </p:nvSpPr>
        <p:spPr/>
        <p:txBody>
          <a:bodyPr/>
          <a:lstStyle/>
          <a:p>
            <a:pPr>
              <a:defRPr/>
            </a:pPr>
            <a:fld id="{344093F6-738C-414E-A317-67FB377B84F7}" type="slidenum">
              <a:rPr lang="en-US" smtClean="0"/>
              <a:pPr>
                <a:defRPr/>
              </a:pPr>
              <a:t>9</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219200"/>
            <a:ext cx="4019550"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7114492"/>
      </p:ext>
    </p:extLst>
  </p:cSld>
  <p:clrMapOvr>
    <a:masterClrMapping/>
  </p:clrMapOvr>
  <p:transition spd="slow">
    <p:fade/>
  </p:transition>
</p:sld>
</file>

<file path=ppt/theme/theme1.xml><?xml version="1.0" encoding="utf-8"?>
<a:theme xmlns:a="http://schemas.openxmlformats.org/drawingml/2006/main" name="z3">
  <a:themeElements>
    <a:clrScheme name="z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z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lnDef>
  </a:objectDefaults>
  <a:extraClrSchemeLst>
    <a:extraClrScheme>
      <a:clrScheme name="z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z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z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z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z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z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z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z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z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z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z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z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z3">
  <a:themeElements>
    <a:clrScheme name="z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z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lnDef>
  </a:objectDefaults>
  <a:extraClrSchemeLst>
    <a:extraClrScheme>
      <a:clrScheme name="z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z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z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z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z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z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z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z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z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z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z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z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z3">
  <a:themeElements>
    <a:clrScheme name="z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z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Futura Md BT" pitchFamily="34" charset="0"/>
          </a:defRPr>
        </a:defPPr>
      </a:lstStyle>
    </a:lnDef>
  </a:objectDefaults>
  <a:extraClrSchemeLst>
    <a:extraClrScheme>
      <a:clrScheme name="z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z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z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z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z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z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z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z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z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z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z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z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z3</Template>
  <TotalTime>25683</TotalTime>
  <Words>675</Words>
  <Application>Microsoft Office PowerPoint</Application>
  <PresentationFormat>On-screen Show (4:3)</PresentationFormat>
  <Paragraphs>152</Paragraphs>
  <Slides>13</Slides>
  <Notes>13</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13</vt:i4>
      </vt:variant>
    </vt:vector>
  </HeadingPairs>
  <TitlesOfParts>
    <vt:vector size="18" baseType="lpstr">
      <vt:lpstr>z3</vt:lpstr>
      <vt:lpstr>Custom Design</vt:lpstr>
      <vt:lpstr>1_z3</vt:lpstr>
      <vt:lpstr>2_z3</vt:lpstr>
      <vt:lpstr>Acrobat Document</vt:lpstr>
      <vt:lpstr>PowerPoint Presentation</vt:lpstr>
      <vt:lpstr>HHS Organizational Chart</vt:lpstr>
      <vt:lpstr>PowerPoint Presentation</vt:lpstr>
      <vt:lpstr>CDC Procurements and Grants Office</vt:lpstr>
      <vt:lpstr> CDC Vision &amp; Mission </vt:lpstr>
      <vt:lpstr>CDC Program Areas</vt:lpstr>
      <vt:lpstr>Procurement and Grants Funding History (Billions)</vt:lpstr>
      <vt:lpstr>PowerPoint Presentation</vt:lpstr>
      <vt:lpstr>Grant Process Overview </vt:lpstr>
      <vt:lpstr>Contract Process Overview</vt:lpstr>
      <vt:lpstr> Who do we fund? </vt:lpstr>
      <vt:lpstr>Where to Find Funding Opportunities</vt:lpstr>
      <vt:lpstr>PowerPoint Presentation</vt:lpstr>
    </vt:vector>
  </TitlesOfParts>
  <Company>֏뀀]蟨ش盤뿿츐֡覘]蟨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Centers for Disease Control  and Prevention   Budget Briefing for the  Public Health Prevention Service</dc:title>
  <dc:creator>Tim Marciano</dc:creator>
  <cp:lastModifiedBy>CDC User</cp:lastModifiedBy>
  <cp:revision>1773</cp:revision>
  <cp:lastPrinted>2012-04-30T13:37:15Z</cp:lastPrinted>
  <dcterms:created xsi:type="dcterms:W3CDTF">2006-03-16T21:26:38Z</dcterms:created>
  <dcterms:modified xsi:type="dcterms:W3CDTF">2012-06-12T12:46:43Z</dcterms:modified>
</cp:coreProperties>
</file>